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22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charts/chart5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30.xml" ContentType="application/vnd.openxmlformats-officedocument.presentationml.notesSlide+xml"/>
  <Override PartName="/ppt/charts/chart6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2" r:id="rId1"/>
  </p:sldMasterIdLst>
  <p:notesMasterIdLst>
    <p:notesMasterId r:id="rId55"/>
  </p:notesMasterIdLst>
  <p:sldIdLst>
    <p:sldId id="343" r:id="rId2"/>
    <p:sldId id="341" r:id="rId3"/>
    <p:sldId id="695" r:id="rId4"/>
    <p:sldId id="712" r:id="rId5"/>
    <p:sldId id="713" r:id="rId6"/>
    <p:sldId id="714" r:id="rId7"/>
    <p:sldId id="715" r:id="rId8"/>
    <p:sldId id="716" r:id="rId9"/>
    <p:sldId id="717" r:id="rId10"/>
    <p:sldId id="720" r:id="rId11"/>
    <p:sldId id="721" r:id="rId12"/>
    <p:sldId id="722" r:id="rId13"/>
    <p:sldId id="724" r:id="rId14"/>
    <p:sldId id="533" r:id="rId15"/>
    <p:sldId id="516" r:id="rId16"/>
    <p:sldId id="725" r:id="rId17"/>
    <p:sldId id="734" r:id="rId18"/>
    <p:sldId id="513" r:id="rId19"/>
    <p:sldId id="512" r:id="rId20"/>
    <p:sldId id="678" r:id="rId21"/>
    <p:sldId id="655" r:id="rId22"/>
    <p:sldId id="656" r:id="rId23"/>
    <p:sldId id="727" r:id="rId24"/>
    <p:sldId id="729" r:id="rId25"/>
    <p:sldId id="738" r:id="rId26"/>
    <p:sldId id="485" r:id="rId27"/>
    <p:sldId id="486" r:id="rId28"/>
    <p:sldId id="677" r:id="rId29"/>
    <p:sldId id="675" r:id="rId30"/>
    <p:sldId id="488" r:id="rId31"/>
    <p:sldId id="489" r:id="rId32"/>
    <p:sldId id="490" r:id="rId33"/>
    <p:sldId id="491" r:id="rId34"/>
    <p:sldId id="737" r:id="rId35"/>
    <p:sldId id="659" r:id="rId36"/>
    <p:sldId id="689" r:id="rId37"/>
    <p:sldId id="704" r:id="rId38"/>
    <p:sldId id="730" r:id="rId39"/>
    <p:sldId id="706" r:id="rId40"/>
    <p:sldId id="747" r:id="rId41"/>
    <p:sldId id="748" r:id="rId42"/>
    <p:sldId id="731" r:id="rId43"/>
    <p:sldId id="709" r:id="rId44"/>
    <p:sldId id="710" r:id="rId45"/>
    <p:sldId id="711" r:id="rId46"/>
    <p:sldId id="732" r:id="rId47"/>
    <p:sldId id="662" r:id="rId48"/>
    <p:sldId id="663" r:id="rId49"/>
    <p:sldId id="690" r:id="rId50"/>
    <p:sldId id="665" r:id="rId51"/>
    <p:sldId id="733" r:id="rId52"/>
    <p:sldId id="679" r:id="rId53"/>
    <p:sldId id="412" r:id="rId5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33CC33"/>
    <a:srgbClr val="F99564"/>
    <a:srgbClr val="00B050"/>
    <a:srgbClr val="00CCFF"/>
    <a:srgbClr val="FFFFFF"/>
    <a:srgbClr val="66FF33"/>
    <a:srgbClr val="FF0000"/>
    <a:srgbClr val="FF3399"/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5292" autoAdjust="0"/>
    <p:restoredTop sz="94660"/>
  </p:normalViewPr>
  <p:slideViewPr>
    <p:cSldViewPr snapToGrid="0">
      <p:cViewPr varScale="1">
        <p:scale>
          <a:sx n="98" d="100"/>
          <a:sy n="98" d="100"/>
        </p:scale>
        <p:origin x="944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hodder\Dropbox\Cours\Machines%20Electriques\XLS\Champ%20Tournant%20-%20Animation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hodder\Dropbox\Cours\Machines%20Electriques\XLS\Champ%20Tournant%20-%20Animation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3221422880950032E-2"/>
          <c:y val="3.3092476904275595E-2"/>
          <c:w val="0.95416666666666672"/>
          <c:h val="0.93125000000000002"/>
        </c:manualLayout>
      </c:layout>
      <c:scatterChart>
        <c:scatterStyle val="smoothMarker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Y-Values</c:v>
                </c:pt>
              </c:strCache>
            </c:strRef>
          </c:tx>
          <c:spPr>
            <a:ln w="19050">
              <a:solidFill>
                <a:schemeClr val="tx1"/>
              </a:solidFill>
            </a:ln>
          </c:spPr>
          <c:marker>
            <c:symbol val="none"/>
          </c:marker>
          <c:xVal>
            <c:numRef>
              <c:f>Sheet1!$A$2:$A$102</c:f>
              <c:numCache>
                <c:formatCode>General</c:formatCode>
                <c:ptCount val="101"/>
                <c:pt idx="0">
                  <c:v>0</c:v>
                </c:pt>
                <c:pt idx="1">
                  <c:v>6.2831853071795868E-2</c:v>
                </c:pt>
                <c:pt idx="2">
                  <c:v>0.12566370614359174</c:v>
                </c:pt>
                <c:pt idx="3">
                  <c:v>0.18849555921538758</c:v>
                </c:pt>
                <c:pt idx="4">
                  <c:v>0.25132741228718347</c:v>
                </c:pt>
                <c:pt idx="5">
                  <c:v>0.31415926535897931</c:v>
                </c:pt>
                <c:pt idx="6">
                  <c:v>0.37699111843077515</c:v>
                </c:pt>
                <c:pt idx="7">
                  <c:v>0.43982297150257105</c:v>
                </c:pt>
                <c:pt idx="8">
                  <c:v>0.50265482457436694</c:v>
                </c:pt>
                <c:pt idx="9">
                  <c:v>0.56548667764616278</c:v>
                </c:pt>
                <c:pt idx="10">
                  <c:v>0.62831853071795862</c:v>
                </c:pt>
                <c:pt idx="11">
                  <c:v>0.69115038378975446</c:v>
                </c:pt>
                <c:pt idx="12">
                  <c:v>0.7539822368615503</c:v>
                </c:pt>
                <c:pt idx="13">
                  <c:v>0.81681408993334625</c:v>
                </c:pt>
                <c:pt idx="14">
                  <c:v>0.87964594300514209</c:v>
                </c:pt>
                <c:pt idx="15">
                  <c:v>0.94247779607693782</c:v>
                </c:pt>
                <c:pt idx="16">
                  <c:v>1.0053096491487339</c:v>
                </c:pt>
                <c:pt idx="17">
                  <c:v>1.0681415022205298</c:v>
                </c:pt>
                <c:pt idx="18">
                  <c:v>1.1309733552923256</c:v>
                </c:pt>
                <c:pt idx="19">
                  <c:v>1.1938052083641213</c:v>
                </c:pt>
                <c:pt idx="20">
                  <c:v>1.2566370614359172</c:v>
                </c:pt>
                <c:pt idx="21">
                  <c:v>1.3194689145077132</c:v>
                </c:pt>
                <c:pt idx="22">
                  <c:v>1.3823007675795089</c:v>
                </c:pt>
                <c:pt idx="23">
                  <c:v>1.4451326206513047</c:v>
                </c:pt>
                <c:pt idx="24">
                  <c:v>1.5079644737231006</c:v>
                </c:pt>
                <c:pt idx="25">
                  <c:v>1.5707963267948966</c:v>
                </c:pt>
                <c:pt idx="26">
                  <c:v>1.6336281798666925</c:v>
                </c:pt>
                <c:pt idx="27">
                  <c:v>1.6964600329384882</c:v>
                </c:pt>
                <c:pt idx="28">
                  <c:v>1.7592918860102842</c:v>
                </c:pt>
                <c:pt idx="29">
                  <c:v>1.8221237390820801</c:v>
                </c:pt>
                <c:pt idx="30">
                  <c:v>1.8849555921538756</c:v>
                </c:pt>
                <c:pt idx="31">
                  <c:v>1.9477874452256716</c:v>
                </c:pt>
                <c:pt idx="32">
                  <c:v>2.0106192982974678</c:v>
                </c:pt>
                <c:pt idx="33">
                  <c:v>2.0734511513692637</c:v>
                </c:pt>
                <c:pt idx="34">
                  <c:v>2.1362830044410597</c:v>
                </c:pt>
                <c:pt idx="35">
                  <c:v>2.1991148575128552</c:v>
                </c:pt>
                <c:pt idx="36">
                  <c:v>2.2619467105846511</c:v>
                </c:pt>
                <c:pt idx="37">
                  <c:v>2.3247785636564471</c:v>
                </c:pt>
                <c:pt idx="38">
                  <c:v>2.3876104167282426</c:v>
                </c:pt>
                <c:pt idx="39">
                  <c:v>2.4504422698000385</c:v>
                </c:pt>
                <c:pt idx="40">
                  <c:v>2.5132741228718345</c:v>
                </c:pt>
                <c:pt idx="41">
                  <c:v>2.57610597594363</c:v>
                </c:pt>
                <c:pt idx="42">
                  <c:v>2.6389378290154264</c:v>
                </c:pt>
                <c:pt idx="43">
                  <c:v>2.7017696820872219</c:v>
                </c:pt>
                <c:pt idx="44">
                  <c:v>2.7646015351590179</c:v>
                </c:pt>
                <c:pt idx="45">
                  <c:v>2.8274333882308138</c:v>
                </c:pt>
                <c:pt idx="46">
                  <c:v>2.8902652413026093</c:v>
                </c:pt>
                <c:pt idx="47">
                  <c:v>2.9530970943744057</c:v>
                </c:pt>
                <c:pt idx="48">
                  <c:v>3.0159289474462012</c:v>
                </c:pt>
                <c:pt idx="49">
                  <c:v>3.0787608005179972</c:v>
                </c:pt>
                <c:pt idx="50">
                  <c:v>3.1415926535897931</c:v>
                </c:pt>
                <c:pt idx="51">
                  <c:v>3.2044245066615891</c:v>
                </c:pt>
                <c:pt idx="52">
                  <c:v>3.267256359733385</c:v>
                </c:pt>
                <c:pt idx="53">
                  <c:v>3.330088212805181</c:v>
                </c:pt>
                <c:pt idx="54">
                  <c:v>3.3929200658769765</c:v>
                </c:pt>
                <c:pt idx="55">
                  <c:v>3.4557519189487724</c:v>
                </c:pt>
                <c:pt idx="56">
                  <c:v>3.5185837720205684</c:v>
                </c:pt>
                <c:pt idx="57">
                  <c:v>3.5814156250923639</c:v>
                </c:pt>
                <c:pt idx="58">
                  <c:v>3.6442474781641603</c:v>
                </c:pt>
                <c:pt idx="59">
                  <c:v>3.7070793312359558</c:v>
                </c:pt>
                <c:pt idx="60">
                  <c:v>3.7699111843077513</c:v>
                </c:pt>
                <c:pt idx="61">
                  <c:v>3.8327430373795477</c:v>
                </c:pt>
                <c:pt idx="62">
                  <c:v>3.8955748904513432</c:v>
                </c:pt>
                <c:pt idx="63">
                  <c:v>3.9584067435231396</c:v>
                </c:pt>
                <c:pt idx="64">
                  <c:v>4.0212385965949355</c:v>
                </c:pt>
                <c:pt idx="65">
                  <c:v>4.0840704496667311</c:v>
                </c:pt>
                <c:pt idx="66">
                  <c:v>4.1469023027385274</c:v>
                </c:pt>
                <c:pt idx="67">
                  <c:v>4.209734155810323</c:v>
                </c:pt>
                <c:pt idx="68">
                  <c:v>4.2725660088821193</c:v>
                </c:pt>
                <c:pt idx="69">
                  <c:v>4.3353978619539149</c:v>
                </c:pt>
                <c:pt idx="70">
                  <c:v>4.3982297150257104</c:v>
                </c:pt>
                <c:pt idx="71">
                  <c:v>4.4610615680975068</c:v>
                </c:pt>
                <c:pt idx="72">
                  <c:v>4.5238934211693023</c:v>
                </c:pt>
                <c:pt idx="73">
                  <c:v>4.5867252742410978</c:v>
                </c:pt>
                <c:pt idx="74">
                  <c:v>4.6495571273128942</c:v>
                </c:pt>
                <c:pt idx="75">
                  <c:v>4.7123889803846897</c:v>
                </c:pt>
                <c:pt idx="76">
                  <c:v>4.7752208334564852</c:v>
                </c:pt>
                <c:pt idx="77">
                  <c:v>4.8380526865282816</c:v>
                </c:pt>
                <c:pt idx="78">
                  <c:v>4.9008845396000771</c:v>
                </c:pt>
                <c:pt idx="79">
                  <c:v>4.9637163926718735</c:v>
                </c:pt>
                <c:pt idx="80">
                  <c:v>5.026548245743669</c:v>
                </c:pt>
                <c:pt idx="81">
                  <c:v>5.0893800988154645</c:v>
                </c:pt>
                <c:pt idx="82">
                  <c:v>5.15221195188726</c:v>
                </c:pt>
                <c:pt idx="83">
                  <c:v>5.2150438049590573</c:v>
                </c:pt>
                <c:pt idx="84">
                  <c:v>5.2778756580308528</c:v>
                </c:pt>
                <c:pt idx="85">
                  <c:v>5.3407075111026483</c:v>
                </c:pt>
                <c:pt idx="86">
                  <c:v>5.4035393641744438</c:v>
                </c:pt>
                <c:pt idx="87">
                  <c:v>5.4663712172462393</c:v>
                </c:pt>
                <c:pt idx="88">
                  <c:v>5.5292030703180357</c:v>
                </c:pt>
                <c:pt idx="89">
                  <c:v>5.5920349233898321</c:v>
                </c:pt>
                <c:pt idx="90">
                  <c:v>5.6548667764616276</c:v>
                </c:pt>
                <c:pt idx="91">
                  <c:v>5.7176986295334231</c:v>
                </c:pt>
                <c:pt idx="92">
                  <c:v>5.7805304826052186</c:v>
                </c:pt>
                <c:pt idx="93">
                  <c:v>5.843362335677015</c:v>
                </c:pt>
                <c:pt idx="94">
                  <c:v>5.9061941887488114</c:v>
                </c:pt>
                <c:pt idx="95">
                  <c:v>5.9690260418206069</c:v>
                </c:pt>
                <c:pt idx="96">
                  <c:v>6.0318578948924024</c:v>
                </c:pt>
                <c:pt idx="97">
                  <c:v>6.0946897479641988</c:v>
                </c:pt>
                <c:pt idx="98">
                  <c:v>6.1575216010359943</c:v>
                </c:pt>
                <c:pt idx="99">
                  <c:v>6.2203534541077907</c:v>
                </c:pt>
                <c:pt idx="100">
                  <c:v>6.2831853071795862</c:v>
                </c:pt>
              </c:numCache>
            </c:numRef>
          </c:xVal>
          <c:yVal>
            <c:numRef>
              <c:f>Sheet1!$B$2:$B$102</c:f>
              <c:numCache>
                <c:formatCode>General</c:formatCode>
                <c:ptCount val="101"/>
                <c:pt idx="0">
                  <c:v>0</c:v>
                </c:pt>
                <c:pt idx="1">
                  <c:v>0.62790519529313371</c:v>
                </c:pt>
                <c:pt idx="2">
                  <c:v>1.2533323356430426</c:v>
                </c:pt>
                <c:pt idx="3">
                  <c:v>1.873813145857246</c:v>
                </c:pt>
                <c:pt idx="4">
                  <c:v>2.4868988716485481</c:v>
                </c:pt>
                <c:pt idx="5">
                  <c:v>3.0901699437494741</c:v>
                </c:pt>
                <c:pt idx="6">
                  <c:v>3.6812455268467792</c:v>
                </c:pt>
                <c:pt idx="7">
                  <c:v>4.257792915650727</c:v>
                </c:pt>
                <c:pt idx="8">
                  <c:v>4.817536741017153</c:v>
                </c:pt>
                <c:pt idx="9">
                  <c:v>5.3582679497899663</c:v>
                </c:pt>
                <c:pt idx="10">
                  <c:v>5.8778525229247318</c:v>
                </c:pt>
                <c:pt idx="11">
                  <c:v>6.3742398974868966</c:v>
                </c:pt>
                <c:pt idx="12">
                  <c:v>6.8454710592868864</c:v>
                </c:pt>
                <c:pt idx="13">
                  <c:v>7.289686274214116</c:v>
                </c:pt>
                <c:pt idx="14">
                  <c:v>7.7051324277578921</c:v>
                </c:pt>
                <c:pt idx="15">
                  <c:v>8.0901699437494727</c:v>
                </c:pt>
                <c:pt idx="16">
                  <c:v>8.4432792550201512</c:v>
                </c:pt>
                <c:pt idx="17">
                  <c:v>8.7630668004386365</c:v>
                </c:pt>
                <c:pt idx="18">
                  <c:v>9.0482705246601967</c:v>
                </c:pt>
                <c:pt idx="19">
                  <c:v>9.2977648588825126</c:v>
                </c:pt>
                <c:pt idx="20">
                  <c:v>9.5105651629515346</c:v>
                </c:pt>
                <c:pt idx="21">
                  <c:v>9.6858316112863108</c:v>
                </c:pt>
                <c:pt idx="22">
                  <c:v>9.8228725072868865</c:v>
                </c:pt>
                <c:pt idx="23">
                  <c:v>9.9211470131447772</c:v>
                </c:pt>
                <c:pt idx="24">
                  <c:v>9.980267284282716</c:v>
                </c:pt>
                <c:pt idx="25">
                  <c:v>10</c:v>
                </c:pt>
                <c:pt idx="26">
                  <c:v>9.980267284282716</c:v>
                </c:pt>
                <c:pt idx="27">
                  <c:v>9.921147013144779</c:v>
                </c:pt>
                <c:pt idx="28">
                  <c:v>9.8228725072868865</c:v>
                </c:pt>
                <c:pt idx="29">
                  <c:v>9.6858316112863108</c:v>
                </c:pt>
                <c:pt idx="30">
                  <c:v>9.5105651629515364</c:v>
                </c:pt>
                <c:pt idx="31">
                  <c:v>9.2977648588825144</c:v>
                </c:pt>
                <c:pt idx="32">
                  <c:v>9.0482705246601949</c:v>
                </c:pt>
                <c:pt idx="33">
                  <c:v>8.7630668004386347</c:v>
                </c:pt>
                <c:pt idx="34">
                  <c:v>8.4432792550201494</c:v>
                </c:pt>
                <c:pt idx="35">
                  <c:v>8.0901699437494745</c:v>
                </c:pt>
                <c:pt idx="36">
                  <c:v>7.7051324277578921</c:v>
                </c:pt>
                <c:pt idx="37">
                  <c:v>7.2896862742141142</c:v>
                </c:pt>
                <c:pt idx="38">
                  <c:v>6.8454710592868881</c:v>
                </c:pt>
                <c:pt idx="39">
                  <c:v>6.3742398974868983</c:v>
                </c:pt>
                <c:pt idx="40">
                  <c:v>5.8778525229247327</c:v>
                </c:pt>
                <c:pt idx="41">
                  <c:v>5.3582679497899699</c:v>
                </c:pt>
                <c:pt idx="42">
                  <c:v>4.8175367410171521</c:v>
                </c:pt>
                <c:pt idx="43">
                  <c:v>4.2577929156507288</c:v>
                </c:pt>
                <c:pt idx="44">
                  <c:v>3.6812455268467814</c:v>
                </c:pt>
                <c:pt idx="45">
                  <c:v>3.090169943749475</c:v>
                </c:pt>
                <c:pt idx="46">
                  <c:v>2.4868988716485525</c:v>
                </c:pt>
                <c:pt idx="47">
                  <c:v>1.8738131458572458</c:v>
                </c:pt>
                <c:pt idx="48">
                  <c:v>1.2533323356430452</c:v>
                </c:pt>
                <c:pt idx="49">
                  <c:v>0.62790519529313582</c:v>
                </c:pt>
                <c:pt idx="50">
                  <c:v>1.22514845490862E-15</c:v>
                </c:pt>
                <c:pt idx="51">
                  <c:v>-0.62790519529313349</c:v>
                </c:pt>
                <c:pt idx="52">
                  <c:v>-1.2533323356430428</c:v>
                </c:pt>
                <c:pt idx="53">
                  <c:v>-1.8738131458572478</c:v>
                </c:pt>
                <c:pt idx="54">
                  <c:v>-2.4868988716485458</c:v>
                </c:pt>
                <c:pt idx="55">
                  <c:v>-3.0901699437494727</c:v>
                </c:pt>
                <c:pt idx="56">
                  <c:v>-3.6812455268467792</c:v>
                </c:pt>
                <c:pt idx="57">
                  <c:v>-4.2577929156507226</c:v>
                </c:pt>
                <c:pt idx="58">
                  <c:v>-4.8175367410171539</c:v>
                </c:pt>
                <c:pt idx="59">
                  <c:v>-5.3582679497899646</c:v>
                </c:pt>
                <c:pt idx="60">
                  <c:v>-5.8778525229247265</c:v>
                </c:pt>
                <c:pt idx="61">
                  <c:v>-6.3742398974868966</c:v>
                </c:pt>
                <c:pt idx="62">
                  <c:v>-6.8454710592868837</c:v>
                </c:pt>
                <c:pt idx="63">
                  <c:v>-7.289686274214116</c:v>
                </c:pt>
                <c:pt idx="64">
                  <c:v>-7.7051324277578939</c:v>
                </c:pt>
                <c:pt idx="65">
                  <c:v>-8.0901699437494727</c:v>
                </c:pt>
                <c:pt idx="66">
                  <c:v>-8.443279255020153</c:v>
                </c:pt>
                <c:pt idx="67">
                  <c:v>-8.7630668004386365</c:v>
                </c:pt>
                <c:pt idx="68">
                  <c:v>-9.0482705246601984</c:v>
                </c:pt>
                <c:pt idx="69">
                  <c:v>-9.2977648588825144</c:v>
                </c:pt>
                <c:pt idx="70">
                  <c:v>-9.5105651629515346</c:v>
                </c:pt>
                <c:pt idx="71">
                  <c:v>-9.6858316112863125</c:v>
                </c:pt>
                <c:pt idx="72">
                  <c:v>-9.8228725072868865</c:v>
                </c:pt>
                <c:pt idx="73">
                  <c:v>-9.9211470131447772</c:v>
                </c:pt>
                <c:pt idx="74">
                  <c:v>-9.980267284282716</c:v>
                </c:pt>
                <c:pt idx="75">
                  <c:v>-10</c:v>
                </c:pt>
                <c:pt idx="76">
                  <c:v>-9.980267284282716</c:v>
                </c:pt>
                <c:pt idx="77">
                  <c:v>-9.921147013144779</c:v>
                </c:pt>
                <c:pt idx="78">
                  <c:v>-9.8228725072868865</c:v>
                </c:pt>
                <c:pt idx="79">
                  <c:v>-9.6858316112863108</c:v>
                </c:pt>
                <c:pt idx="80">
                  <c:v>-9.5105651629515364</c:v>
                </c:pt>
                <c:pt idx="81">
                  <c:v>-9.2977648588825161</c:v>
                </c:pt>
                <c:pt idx="82">
                  <c:v>-9.0482705246601984</c:v>
                </c:pt>
                <c:pt idx="83">
                  <c:v>-8.763066800438633</c:v>
                </c:pt>
                <c:pt idx="84">
                  <c:v>-8.4432792550201494</c:v>
                </c:pt>
                <c:pt idx="85">
                  <c:v>-8.0901699437494763</c:v>
                </c:pt>
                <c:pt idx="86">
                  <c:v>-7.7051324277578956</c:v>
                </c:pt>
                <c:pt idx="87">
                  <c:v>-7.2896862742141213</c:v>
                </c:pt>
                <c:pt idx="88">
                  <c:v>-6.8454710592868899</c:v>
                </c:pt>
                <c:pt idx="89">
                  <c:v>-6.3742398974868966</c:v>
                </c:pt>
                <c:pt idx="90">
                  <c:v>-5.8778525229247336</c:v>
                </c:pt>
                <c:pt idx="91">
                  <c:v>-5.3582679497899708</c:v>
                </c:pt>
                <c:pt idx="92">
                  <c:v>-4.817536741017161</c:v>
                </c:pt>
                <c:pt idx="93">
                  <c:v>-4.2577929156507297</c:v>
                </c:pt>
                <c:pt idx="94">
                  <c:v>-3.6812455268467787</c:v>
                </c:pt>
                <c:pt idx="95">
                  <c:v>-3.0901699437494763</c:v>
                </c:pt>
                <c:pt idx="96">
                  <c:v>-2.4868988716485534</c:v>
                </c:pt>
                <c:pt idx="97">
                  <c:v>-1.8738131458572469</c:v>
                </c:pt>
                <c:pt idx="98">
                  <c:v>-1.2533323356430466</c:v>
                </c:pt>
                <c:pt idx="99">
                  <c:v>-0.6279051952931326</c:v>
                </c:pt>
                <c:pt idx="100">
                  <c:v>-2.45029690981724E-15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B821-439B-B7C1-038CBA97BDA4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Y-Values2</c:v>
                </c:pt>
              </c:strCache>
            </c:strRef>
          </c:tx>
          <c:spPr>
            <a:ln w="12700">
              <a:solidFill>
                <a:schemeClr val="tx1"/>
              </a:solidFill>
            </a:ln>
          </c:spPr>
          <c:marker>
            <c:symbol val="none"/>
          </c:marker>
          <c:xVal>
            <c:numRef>
              <c:f>Sheet1!$A$2:$A$102</c:f>
              <c:numCache>
                <c:formatCode>General</c:formatCode>
                <c:ptCount val="101"/>
                <c:pt idx="0">
                  <c:v>0</c:v>
                </c:pt>
                <c:pt idx="1">
                  <c:v>6.2831853071795868E-2</c:v>
                </c:pt>
                <c:pt idx="2">
                  <c:v>0.12566370614359174</c:v>
                </c:pt>
                <c:pt idx="3">
                  <c:v>0.18849555921538758</c:v>
                </c:pt>
                <c:pt idx="4">
                  <c:v>0.25132741228718347</c:v>
                </c:pt>
                <c:pt idx="5">
                  <c:v>0.31415926535897931</c:v>
                </c:pt>
                <c:pt idx="6">
                  <c:v>0.37699111843077515</c:v>
                </c:pt>
                <c:pt idx="7">
                  <c:v>0.43982297150257105</c:v>
                </c:pt>
                <c:pt idx="8">
                  <c:v>0.50265482457436694</c:v>
                </c:pt>
                <c:pt idx="9">
                  <c:v>0.56548667764616278</c:v>
                </c:pt>
                <c:pt idx="10">
                  <c:v>0.62831853071795862</c:v>
                </c:pt>
                <c:pt idx="11">
                  <c:v>0.69115038378975446</c:v>
                </c:pt>
                <c:pt idx="12">
                  <c:v>0.7539822368615503</c:v>
                </c:pt>
                <c:pt idx="13">
                  <c:v>0.81681408993334625</c:v>
                </c:pt>
                <c:pt idx="14">
                  <c:v>0.87964594300514209</c:v>
                </c:pt>
                <c:pt idx="15">
                  <c:v>0.94247779607693782</c:v>
                </c:pt>
                <c:pt idx="16">
                  <c:v>1.0053096491487339</c:v>
                </c:pt>
                <c:pt idx="17">
                  <c:v>1.0681415022205298</c:v>
                </c:pt>
                <c:pt idx="18">
                  <c:v>1.1309733552923256</c:v>
                </c:pt>
                <c:pt idx="19">
                  <c:v>1.1938052083641213</c:v>
                </c:pt>
                <c:pt idx="20">
                  <c:v>1.2566370614359172</c:v>
                </c:pt>
                <c:pt idx="21">
                  <c:v>1.3194689145077132</c:v>
                </c:pt>
                <c:pt idx="22">
                  <c:v>1.3823007675795089</c:v>
                </c:pt>
                <c:pt idx="23">
                  <c:v>1.4451326206513047</c:v>
                </c:pt>
                <c:pt idx="24">
                  <c:v>1.5079644737231006</c:v>
                </c:pt>
                <c:pt idx="25">
                  <c:v>1.5707963267948966</c:v>
                </c:pt>
                <c:pt idx="26">
                  <c:v>1.6336281798666925</c:v>
                </c:pt>
                <c:pt idx="27">
                  <c:v>1.6964600329384882</c:v>
                </c:pt>
                <c:pt idx="28">
                  <c:v>1.7592918860102842</c:v>
                </c:pt>
                <c:pt idx="29">
                  <c:v>1.8221237390820801</c:v>
                </c:pt>
                <c:pt idx="30">
                  <c:v>1.8849555921538756</c:v>
                </c:pt>
                <c:pt idx="31">
                  <c:v>1.9477874452256716</c:v>
                </c:pt>
                <c:pt idx="32">
                  <c:v>2.0106192982974678</c:v>
                </c:pt>
                <c:pt idx="33">
                  <c:v>2.0734511513692637</c:v>
                </c:pt>
                <c:pt idx="34">
                  <c:v>2.1362830044410597</c:v>
                </c:pt>
                <c:pt idx="35">
                  <c:v>2.1991148575128552</c:v>
                </c:pt>
                <c:pt idx="36">
                  <c:v>2.2619467105846511</c:v>
                </c:pt>
                <c:pt idx="37">
                  <c:v>2.3247785636564471</c:v>
                </c:pt>
                <c:pt idx="38">
                  <c:v>2.3876104167282426</c:v>
                </c:pt>
                <c:pt idx="39">
                  <c:v>2.4504422698000385</c:v>
                </c:pt>
                <c:pt idx="40">
                  <c:v>2.5132741228718345</c:v>
                </c:pt>
                <c:pt idx="41">
                  <c:v>2.57610597594363</c:v>
                </c:pt>
                <c:pt idx="42">
                  <c:v>2.6389378290154264</c:v>
                </c:pt>
                <c:pt idx="43">
                  <c:v>2.7017696820872219</c:v>
                </c:pt>
                <c:pt idx="44">
                  <c:v>2.7646015351590179</c:v>
                </c:pt>
                <c:pt idx="45">
                  <c:v>2.8274333882308138</c:v>
                </c:pt>
                <c:pt idx="46">
                  <c:v>2.8902652413026093</c:v>
                </c:pt>
                <c:pt idx="47">
                  <c:v>2.9530970943744057</c:v>
                </c:pt>
                <c:pt idx="48">
                  <c:v>3.0159289474462012</c:v>
                </c:pt>
                <c:pt idx="49">
                  <c:v>3.0787608005179972</c:v>
                </c:pt>
                <c:pt idx="50">
                  <c:v>3.1415926535897931</c:v>
                </c:pt>
                <c:pt idx="51">
                  <c:v>3.2044245066615891</c:v>
                </c:pt>
                <c:pt idx="52">
                  <c:v>3.267256359733385</c:v>
                </c:pt>
                <c:pt idx="53">
                  <c:v>3.330088212805181</c:v>
                </c:pt>
                <c:pt idx="54">
                  <c:v>3.3929200658769765</c:v>
                </c:pt>
                <c:pt idx="55">
                  <c:v>3.4557519189487724</c:v>
                </c:pt>
                <c:pt idx="56">
                  <c:v>3.5185837720205684</c:v>
                </c:pt>
                <c:pt idx="57">
                  <c:v>3.5814156250923639</c:v>
                </c:pt>
                <c:pt idx="58">
                  <c:v>3.6442474781641603</c:v>
                </c:pt>
                <c:pt idx="59">
                  <c:v>3.7070793312359558</c:v>
                </c:pt>
                <c:pt idx="60">
                  <c:v>3.7699111843077513</c:v>
                </c:pt>
                <c:pt idx="61">
                  <c:v>3.8327430373795477</c:v>
                </c:pt>
                <c:pt idx="62">
                  <c:v>3.8955748904513432</c:v>
                </c:pt>
                <c:pt idx="63">
                  <c:v>3.9584067435231396</c:v>
                </c:pt>
                <c:pt idx="64">
                  <c:v>4.0212385965949355</c:v>
                </c:pt>
                <c:pt idx="65">
                  <c:v>4.0840704496667311</c:v>
                </c:pt>
                <c:pt idx="66">
                  <c:v>4.1469023027385274</c:v>
                </c:pt>
                <c:pt idx="67">
                  <c:v>4.209734155810323</c:v>
                </c:pt>
                <c:pt idx="68">
                  <c:v>4.2725660088821193</c:v>
                </c:pt>
                <c:pt idx="69">
                  <c:v>4.3353978619539149</c:v>
                </c:pt>
                <c:pt idx="70">
                  <c:v>4.3982297150257104</c:v>
                </c:pt>
                <c:pt idx="71">
                  <c:v>4.4610615680975068</c:v>
                </c:pt>
                <c:pt idx="72">
                  <c:v>4.5238934211693023</c:v>
                </c:pt>
                <c:pt idx="73">
                  <c:v>4.5867252742410978</c:v>
                </c:pt>
                <c:pt idx="74">
                  <c:v>4.6495571273128942</c:v>
                </c:pt>
                <c:pt idx="75">
                  <c:v>4.7123889803846897</c:v>
                </c:pt>
                <c:pt idx="76">
                  <c:v>4.7752208334564852</c:v>
                </c:pt>
                <c:pt idx="77">
                  <c:v>4.8380526865282816</c:v>
                </c:pt>
                <c:pt idx="78">
                  <c:v>4.9008845396000771</c:v>
                </c:pt>
                <c:pt idx="79">
                  <c:v>4.9637163926718735</c:v>
                </c:pt>
                <c:pt idx="80">
                  <c:v>5.026548245743669</c:v>
                </c:pt>
                <c:pt idx="81">
                  <c:v>5.0893800988154645</c:v>
                </c:pt>
                <c:pt idx="82">
                  <c:v>5.15221195188726</c:v>
                </c:pt>
                <c:pt idx="83">
                  <c:v>5.2150438049590573</c:v>
                </c:pt>
                <c:pt idx="84">
                  <c:v>5.2778756580308528</c:v>
                </c:pt>
                <c:pt idx="85">
                  <c:v>5.3407075111026483</c:v>
                </c:pt>
                <c:pt idx="86">
                  <c:v>5.4035393641744438</c:v>
                </c:pt>
                <c:pt idx="87">
                  <c:v>5.4663712172462393</c:v>
                </c:pt>
                <c:pt idx="88">
                  <c:v>5.5292030703180357</c:v>
                </c:pt>
                <c:pt idx="89">
                  <c:v>5.5920349233898321</c:v>
                </c:pt>
                <c:pt idx="90">
                  <c:v>5.6548667764616276</c:v>
                </c:pt>
                <c:pt idx="91">
                  <c:v>5.7176986295334231</c:v>
                </c:pt>
                <c:pt idx="92">
                  <c:v>5.7805304826052186</c:v>
                </c:pt>
                <c:pt idx="93">
                  <c:v>5.843362335677015</c:v>
                </c:pt>
                <c:pt idx="94">
                  <c:v>5.9061941887488114</c:v>
                </c:pt>
                <c:pt idx="95">
                  <c:v>5.9690260418206069</c:v>
                </c:pt>
                <c:pt idx="96">
                  <c:v>6.0318578948924024</c:v>
                </c:pt>
                <c:pt idx="97">
                  <c:v>6.0946897479641988</c:v>
                </c:pt>
                <c:pt idx="98">
                  <c:v>6.1575216010359943</c:v>
                </c:pt>
                <c:pt idx="99">
                  <c:v>6.2203534541077907</c:v>
                </c:pt>
                <c:pt idx="100">
                  <c:v>6.2831853071795862</c:v>
                </c:pt>
              </c:numCache>
            </c:numRef>
          </c:xVal>
          <c:yVal>
            <c:numRef>
              <c:f>Sheet1!$C$2:$C$102</c:f>
              <c:numCache>
                <c:formatCode>General</c:formatCode>
                <c:ptCount val="101"/>
                <c:pt idx="0">
                  <c:v>0</c:v>
                </c:pt>
                <c:pt idx="1">
                  <c:v>0.65583460105003621</c:v>
                </c:pt>
                <c:pt idx="2">
                  <c:v>1.2884359343963729</c:v>
                </c:pt>
                <c:pt idx="3">
                  <c:v>1.8753937824264879</c:v>
                </c:pt>
                <c:pt idx="4">
                  <c:v>2.3959148707504108</c:v>
                </c:pt>
                <c:pt idx="5">
                  <c:v>2.8315594803123161</c:v>
                </c:pt>
                <c:pt idx="6">
                  <c:v>3.1668946836310683</c:v>
                </c:pt>
                <c:pt idx="7">
                  <c:v>3.3900410639502088</c:v>
                </c:pt>
                <c:pt idx="8">
                  <c:v>3.4930935494989503</c:v>
                </c:pt>
                <c:pt idx="9">
                  <c:v>3.4724014546006723</c:v>
                </c:pt>
                <c:pt idx="10">
                  <c:v>3.3286978070330377</c:v>
                </c:pt>
                <c:pt idx="11">
                  <c:v>3.067073380153523</c:v>
                </c:pt>
                <c:pt idx="12">
                  <c:v>2.6967963497152629</c:v>
                </c:pt>
                <c:pt idx="13">
                  <c:v>2.2309839641204134</c:v>
                </c:pt>
                <c:pt idx="14">
                  <c:v>1.6861378593560032</c:v>
                </c:pt>
                <c:pt idx="15">
                  <c:v>1.0815594803123179</c:v>
                </c:pt>
                <c:pt idx="16">
                  <c:v>0.43866631747506435</c:v>
                </c:pt>
                <c:pt idx="17">
                  <c:v>-0.2197668183525982</c:v>
                </c:pt>
                <c:pt idx="18">
                  <c:v>-0.87041460507699253</c:v>
                </c:pt>
                <c:pt idx="19">
                  <c:v>-1.4902275204777529</c:v>
                </c:pt>
                <c:pt idx="20">
                  <c:v>-2.0572483830236554</c:v>
                </c:pt>
                <c:pt idx="21">
                  <c:v>-2.5513901959749403</c:v>
                </c:pt>
                <c:pt idx="22">
                  <c:v>-2.9551477392570522</c:v>
                </c:pt>
                <c:pt idx="23">
                  <c:v>-3.254217700608879</c:v>
                </c:pt>
                <c:pt idx="24">
                  <c:v>-3.4380053775504096</c:v>
                </c:pt>
                <c:pt idx="25">
                  <c:v>-3.5</c:v>
                </c:pt>
                <c:pt idx="26">
                  <c:v>-3.43800537755041</c:v>
                </c:pt>
                <c:pt idx="27">
                  <c:v>-3.2542177006088804</c:v>
                </c:pt>
                <c:pt idx="28">
                  <c:v>-2.9551477392570522</c:v>
                </c:pt>
                <c:pt idx="29">
                  <c:v>-2.5513901959749403</c:v>
                </c:pt>
                <c:pt idx="30">
                  <c:v>-2.057248383023659</c:v>
                </c:pt>
                <c:pt idx="31">
                  <c:v>-1.4902275204777555</c:v>
                </c:pt>
                <c:pt idx="32">
                  <c:v>-0.87041460507699075</c:v>
                </c:pt>
                <c:pt idx="33">
                  <c:v>-0.21976681835259643</c:v>
                </c:pt>
                <c:pt idx="34">
                  <c:v>0.43866631747506774</c:v>
                </c:pt>
                <c:pt idx="35">
                  <c:v>1.0815594803123152</c:v>
                </c:pt>
                <c:pt idx="36">
                  <c:v>1.6861378593560048</c:v>
                </c:pt>
                <c:pt idx="37">
                  <c:v>2.2309839641204143</c:v>
                </c:pt>
                <c:pt idx="38">
                  <c:v>2.6967963497152603</c:v>
                </c:pt>
                <c:pt idx="39">
                  <c:v>3.0670733801535208</c:v>
                </c:pt>
                <c:pt idx="40">
                  <c:v>3.3286978070330373</c:v>
                </c:pt>
                <c:pt idx="41">
                  <c:v>3.4724014546006718</c:v>
                </c:pt>
                <c:pt idx="42">
                  <c:v>3.4930935494989503</c:v>
                </c:pt>
                <c:pt idx="43">
                  <c:v>3.3900410639502088</c:v>
                </c:pt>
                <c:pt idx="44">
                  <c:v>3.1668946836310701</c:v>
                </c:pt>
                <c:pt idx="45">
                  <c:v>2.831559480312317</c:v>
                </c:pt>
                <c:pt idx="46">
                  <c:v>2.3959148707504139</c:v>
                </c:pt>
                <c:pt idx="47">
                  <c:v>1.8753937824264901</c:v>
                </c:pt>
                <c:pt idx="48">
                  <c:v>1.2884359343963785</c:v>
                </c:pt>
                <c:pt idx="49">
                  <c:v>0.65583460105003988</c:v>
                </c:pt>
                <c:pt idx="50">
                  <c:v>1.286405877654051E-15</c:v>
                </c:pt>
                <c:pt idx="51">
                  <c:v>-0.65583460105003732</c:v>
                </c:pt>
                <c:pt idx="52">
                  <c:v>-1.2884359343963763</c:v>
                </c:pt>
                <c:pt idx="53">
                  <c:v>-1.8753937824264879</c:v>
                </c:pt>
                <c:pt idx="54">
                  <c:v>-2.3959148707504072</c:v>
                </c:pt>
                <c:pt idx="55">
                  <c:v>-2.8315594803123152</c:v>
                </c:pt>
                <c:pt idx="56">
                  <c:v>-3.1668946836310687</c:v>
                </c:pt>
                <c:pt idx="57">
                  <c:v>-3.3900410639502083</c:v>
                </c:pt>
                <c:pt idx="58">
                  <c:v>-3.4930935494989503</c:v>
                </c:pt>
                <c:pt idx="59">
                  <c:v>-3.4724014546006732</c:v>
                </c:pt>
                <c:pt idx="60">
                  <c:v>-3.32869780703304</c:v>
                </c:pt>
                <c:pt idx="61">
                  <c:v>-3.0670733801535222</c:v>
                </c:pt>
                <c:pt idx="62">
                  <c:v>-2.6967963497152638</c:v>
                </c:pt>
                <c:pt idx="63">
                  <c:v>-2.2309839641204139</c:v>
                </c:pt>
                <c:pt idx="64">
                  <c:v>-1.6861378593560017</c:v>
                </c:pt>
                <c:pt idx="65">
                  <c:v>-1.0815594803123176</c:v>
                </c:pt>
                <c:pt idx="66">
                  <c:v>-0.43866631747506402</c:v>
                </c:pt>
                <c:pt idx="67">
                  <c:v>0.21976681835259385</c:v>
                </c:pt>
                <c:pt idx="68">
                  <c:v>0.87041460507699731</c:v>
                </c:pt>
                <c:pt idx="69">
                  <c:v>1.490227520477756</c:v>
                </c:pt>
                <c:pt idx="70">
                  <c:v>2.0572483830236545</c:v>
                </c:pt>
                <c:pt idx="71">
                  <c:v>2.5513901959749452</c:v>
                </c:pt>
                <c:pt idx="72">
                  <c:v>2.9551477392570544</c:v>
                </c:pt>
                <c:pt idx="73">
                  <c:v>3.2542177006088799</c:v>
                </c:pt>
                <c:pt idx="74">
                  <c:v>3.4380053775504109</c:v>
                </c:pt>
                <c:pt idx="75">
                  <c:v>3.5</c:v>
                </c:pt>
                <c:pt idx="76">
                  <c:v>3.4380053775504114</c:v>
                </c:pt>
                <c:pt idx="77">
                  <c:v>3.2542177006088813</c:v>
                </c:pt>
                <c:pt idx="78">
                  <c:v>2.9551477392570566</c:v>
                </c:pt>
                <c:pt idx="79">
                  <c:v>2.5513901959749394</c:v>
                </c:pt>
                <c:pt idx="80">
                  <c:v>2.0572483830236576</c:v>
                </c:pt>
                <c:pt idx="81">
                  <c:v>1.4902275204777595</c:v>
                </c:pt>
                <c:pt idx="82">
                  <c:v>0.87041460507700097</c:v>
                </c:pt>
                <c:pt idx="83">
                  <c:v>0.21976681835259151</c:v>
                </c:pt>
                <c:pt idx="84">
                  <c:v>-0.43866631747506646</c:v>
                </c:pt>
                <c:pt idx="85">
                  <c:v>-1.0815594803123079</c:v>
                </c:pt>
                <c:pt idx="86">
                  <c:v>-1.6861378593560037</c:v>
                </c:pt>
                <c:pt idx="87">
                  <c:v>-2.2309839641204015</c:v>
                </c:pt>
                <c:pt idx="88">
                  <c:v>-2.6967963497152576</c:v>
                </c:pt>
                <c:pt idx="89">
                  <c:v>-3.0670733801535235</c:v>
                </c:pt>
                <c:pt idx="90">
                  <c:v>-3.3286978070330369</c:v>
                </c:pt>
                <c:pt idx="91">
                  <c:v>-3.4724014546006718</c:v>
                </c:pt>
                <c:pt idx="92">
                  <c:v>-3.4930935494989512</c:v>
                </c:pt>
                <c:pt idx="93">
                  <c:v>-3.3900410639502092</c:v>
                </c:pt>
                <c:pt idx="94">
                  <c:v>-3.1668946836310705</c:v>
                </c:pt>
                <c:pt idx="95">
                  <c:v>-2.8315594803123139</c:v>
                </c:pt>
                <c:pt idx="96">
                  <c:v>-2.3959148707504196</c:v>
                </c:pt>
                <c:pt idx="97">
                  <c:v>-1.8753937824264915</c:v>
                </c:pt>
                <c:pt idx="98">
                  <c:v>-1.2884359343963798</c:v>
                </c:pt>
                <c:pt idx="99">
                  <c:v>-0.65583460105003499</c:v>
                </c:pt>
                <c:pt idx="100">
                  <c:v>-2.572811755308102E-15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1-B821-439B-B7C1-038CBA97BDA4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Y-Values3</c:v>
                </c:pt>
              </c:strCache>
            </c:strRef>
          </c:tx>
          <c:spPr>
            <a:ln w="12700">
              <a:solidFill>
                <a:schemeClr val="tx1"/>
              </a:solidFill>
            </a:ln>
          </c:spPr>
          <c:marker>
            <c:symbol val="none"/>
          </c:marker>
          <c:xVal>
            <c:numRef>
              <c:f>Sheet1!$A$2:$A$102</c:f>
              <c:numCache>
                <c:formatCode>General</c:formatCode>
                <c:ptCount val="101"/>
                <c:pt idx="0">
                  <c:v>0</c:v>
                </c:pt>
                <c:pt idx="1">
                  <c:v>6.2831853071795868E-2</c:v>
                </c:pt>
                <c:pt idx="2">
                  <c:v>0.12566370614359174</c:v>
                </c:pt>
                <c:pt idx="3">
                  <c:v>0.18849555921538758</c:v>
                </c:pt>
                <c:pt idx="4">
                  <c:v>0.25132741228718347</c:v>
                </c:pt>
                <c:pt idx="5">
                  <c:v>0.31415926535897931</c:v>
                </c:pt>
                <c:pt idx="6">
                  <c:v>0.37699111843077515</c:v>
                </c:pt>
                <c:pt idx="7">
                  <c:v>0.43982297150257105</c:v>
                </c:pt>
                <c:pt idx="8">
                  <c:v>0.50265482457436694</c:v>
                </c:pt>
                <c:pt idx="9">
                  <c:v>0.56548667764616278</c:v>
                </c:pt>
                <c:pt idx="10">
                  <c:v>0.62831853071795862</c:v>
                </c:pt>
                <c:pt idx="11">
                  <c:v>0.69115038378975446</c:v>
                </c:pt>
                <c:pt idx="12">
                  <c:v>0.7539822368615503</c:v>
                </c:pt>
                <c:pt idx="13">
                  <c:v>0.81681408993334625</c:v>
                </c:pt>
                <c:pt idx="14">
                  <c:v>0.87964594300514209</c:v>
                </c:pt>
                <c:pt idx="15">
                  <c:v>0.94247779607693782</c:v>
                </c:pt>
                <c:pt idx="16">
                  <c:v>1.0053096491487339</c:v>
                </c:pt>
                <c:pt idx="17">
                  <c:v>1.0681415022205298</c:v>
                </c:pt>
                <c:pt idx="18">
                  <c:v>1.1309733552923256</c:v>
                </c:pt>
                <c:pt idx="19">
                  <c:v>1.1938052083641213</c:v>
                </c:pt>
                <c:pt idx="20">
                  <c:v>1.2566370614359172</c:v>
                </c:pt>
                <c:pt idx="21">
                  <c:v>1.3194689145077132</c:v>
                </c:pt>
                <c:pt idx="22">
                  <c:v>1.3823007675795089</c:v>
                </c:pt>
                <c:pt idx="23">
                  <c:v>1.4451326206513047</c:v>
                </c:pt>
                <c:pt idx="24">
                  <c:v>1.5079644737231006</c:v>
                </c:pt>
                <c:pt idx="25">
                  <c:v>1.5707963267948966</c:v>
                </c:pt>
                <c:pt idx="26">
                  <c:v>1.6336281798666925</c:v>
                </c:pt>
                <c:pt idx="27">
                  <c:v>1.6964600329384882</c:v>
                </c:pt>
                <c:pt idx="28">
                  <c:v>1.7592918860102842</c:v>
                </c:pt>
                <c:pt idx="29">
                  <c:v>1.8221237390820801</c:v>
                </c:pt>
                <c:pt idx="30">
                  <c:v>1.8849555921538756</c:v>
                </c:pt>
                <c:pt idx="31">
                  <c:v>1.9477874452256716</c:v>
                </c:pt>
                <c:pt idx="32">
                  <c:v>2.0106192982974678</c:v>
                </c:pt>
                <c:pt idx="33">
                  <c:v>2.0734511513692637</c:v>
                </c:pt>
                <c:pt idx="34">
                  <c:v>2.1362830044410597</c:v>
                </c:pt>
                <c:pt idx="35">
                  <c:v>2.1991148575128552</c:v>
                </c:pt>
                <c:pt idx="36">
                  <c:v>2.2619467105846511</c:v>
                </c:pt>
                <c:pt idx="37">
                  <c:v>2.3247785636564471</c:v>
                </c:pt>
                <c:pt idx="38">
                  <c:v>2.3876104167282426</c:v>
                </c:pt>
                <c:pt idx="39">
                  <c:v>2.4504422698000385</c:v>
                </c:pt>
                <c:pt idx="40">
                  <c:v>2.5132741228718345</c:v>
                </c:pt>
                <c:pt idx="41">
                  <c:v>2.57610597594363</c:v>
                </c:pt>
                <c:pt idx="42">
                  <c:v>2.6389378290154264</c:v>
                </c:pt>
                <c:pt idx="43">
                  <c:v>2.7017696820872219</c:v>
                </c:pt>
                <c:pt idx="44">
                  <c:v>2.7646015351590179</c:v>
                </c:pt>
                <c:pt idx="45">
                  <c:v>2.8274333882308138</c:v>
                </c:pt>
                <c:pt idx="46">
                  <c:v>2.8902652413026093</c:v>
                </c:pt>
                <c:pt idx="47">
                  <c:v>2.9530970943744057</c:v>
                </c:pt>
                <c:pt idx="48">
                  <c:v>3.0159289474462012</c:v>
                </c:pt>
                <c:pt idx="49">
                  <c:v>3.0787608005179972</c:v>
                </c:pt>
                <c:pt idx="50">
                  <c:v>3.1415926535897931</c:v>
                </c:pt>
                <c:pt idx="51">
                  <c:v>3.2044245066615891</c:v>
                </c:pt>
                <c:pt idx="52">
                  <c:v>3.267256359733385</c:v>
                </c:pt>
                <c:pt idx="53">
                  <c:v>3.330088212805181</c:v>
                </c:pt>
                <c:pt idx="54">
                  <c:v>3.3929200658769765</c:v>
                </c:pt>
                <c:pt idx="55">
                  <c:v>3.4557519189487724</c:v>
                </c:pt>
                <c:pt idx="56">
                  <c:v>3.5185837720205684</c:v>
                </c:pt>
                <c:pt idx="57">
                  <c:v>3.5814156250923639</c:v>
                </c:pt>
                <c:pt idx="58">
                  <c:v>3.6442474781641603</c:v>
                </c:pt>
                <c:pt idx="59">
                  <c:v>3.7070793312359558</c:v>
                </c:pt>
                <c:pt idx="60">
                  <c:v>3.7699111843077513</c:v>
                </c:pt>
                <c:pt idx="61">
                  <c:v>3.8327430373795477</c:v>
                </c:pt>
                <c:pt idx="62">
                  <c:v>3.8955748904513432</c:v>
                </c:pt>
                <c:pt idx="63">
                  <c:v>3.9584067435231396</c:v>
                </c:pt>
                <c:pt idx="64">
                  <c:v>4.0212385965949355</c:v>
                </c:pt>
                <c:pt idx="65">
                  <c:v>4.0840704496667311</c:v>
                </c:pt>
                <c:pt idx="66">
                  <c:v>4.1469023027385274</c:v>
                </c:pt>
                <c:pt idx="67">
                  <c:v>4.209734155810323</c:v>
                </c:pt>
                <c:pt idx="68">
                  <c:v>4.2725660088821193</c:v>
                </c:pt>
                <c:pt idx="69">
                  <c:v>4.3353978619539149</c:v>
                </c:pt>
                <c:pt idx="70">
                  <c:v>4.3982297150257104</c:v>
                </c:pt>
                <c:pt idx="71">
                  <c:v>4.4610615680975068</c:v>
                </c:pt>
                <c:pt idx="72">
                  <c:v>4.5238934211693023</c:v>
                </c:pt>
                <c:pt idx="73">
                  <c:v>4.5867252742410978</c:v>
                </c:pt>
                <c:pt idx="74">
                  <c:v>4.6495571273128942</c:v>
                </c:pt>
                <c:pt idx="75">
                  <c:v>4.7123889803846897</c:v>
                </c:pt>
                <c:pt idx="76">
                  <c:v>4.7752208334564852</c:v>
                </c:pt>
                <c:pt idx="77">
                  <c:v>4.8380526865282816</c:v>
                </c:pt>
                <c:pt idx="78">
                  <c:v>4.9008845396000771</c:v>
                </c:pt>
                <c:pt idx="79">
                  <c:v>4.9637163926718735</c:v>
                </c:pt>
                <c:pt idx="80">
                  <c:v>5.026548245743669</c:v>
                </c:pt>
                <c:pt idx="81">
                  <c:v>5.0893800988154645</c:v>
                </c:pt>
                <c:pt idx="82">
                  <c:v>5.15221195188726</c:v>
                </c:pt>
                <c:pt idx="83">
                  <c:v>5.2150438049590573</c:v>
                </c:pt>
                <c:pt idx="84">
                  <c:v>5.2778756580308528</c:v>
                </c:pt>
                <c:pt idx="85">
                  <c:v>5.3407075111026483</c:v>
                </c:pt>
                <c:pt idx="86">
                  <c:v>5.4035393641744438</c:v>
                </c:pt>
                <c:pt idx="87">
                  <c:v>5.4663712172462393</c:v>
                </c:pt>
                <c:pt idx="88">
                  <c:v>5.5292030703180357</c:v>
                </c:pt>
                <c:pt idx="89">
                  <c:v>5.5920349233898321</c:v>
                </c:pt>
                <c:pt idx="90">
                  <c:v>5.6548667764616276</c:v>
                </c:pt>
                <c:pt idx="91">
                  <c:v>5.7176986295334231</c:v>
                </c:pt>
                <c:pt idx="92">
                  <c:v>5.7805304826052186</c:v>
                </c:pt>
                <c:pt idx="93">
                  <c:v>5.843362335677015</c:v>
                </c:pt>
                <c:pt idx="94">
                  <c:v>5.9061941887488114</c:v>
                </c:pt>
                <c:pt idx="95">
                  <c:v>5.9690260418206069</c:v>
                </c:pt>
                <c:pt idx="96">
                  <c:v>6.0318578948924024</c:v>
                </c:pt>
                <c:pt idx="97">
                  <c:v>6.0946897479641988</c:v>
                </c:pt>
                <c:pt idx="98">
                  <c:v>6.1575216010359943</c:v>
                </c:pt>
                <c:pt idx="99">
                  <c:v>6.2203534541077907</c:v>
                </c:pt>
                <c:pt idx="100">
                  <c:v>6.2831853071795862</c:v>
                </c:pt>
              </c:numCache>
            </c:numRef>
          </c:xVal>
          <c:yVal>
            <c:numRef>
              <c:f>Sheet1!$D$2:$D$102</c:f>
              <c:numCache>
                <c:formatCode>General</c:formatCode>
                <c:ptCount val="101"/>
                <c:pt idx="0">
                  <c:v>0</c:v>
                </c:pt>
                <c:pt idx="1">
                  <c:v>0.77254248593736852</c:v>
                </c:pt>
                <c:pt idx="2">
                  <c:v>1.469463130731183</c:v>
                </c:pt>
                <c:pt idx="3">
                  <c:v>2.0225424859373686</c:v>
                </c:pt>
                <c:pt idx="4">
                  <c:v>2.3776412907378837</c:v>
                </c:pt>
                <c:pt idx="5">
                  <c:v>2.5</c:v>
                </c:pt>
                <c:pt idx="6">
                  <c:v>2.3776412907378841</c:v>
                </c:pt>
                <c:pt idx="7">
                  <c:v>2.0225424859373686</c:v>
                </c:pt>
                <c:pt idx="8">
                  <c:v>1.4694631307311832</c:v>
                </c:pt>
                <c:pt idx="9">
                  <c:v>0.77254248593736874</c:v>
                </c:pt>
                <c:pt idx="10">
                  <c:v>3.06287113727155E-16</c:v>
                </c:pt>
                <c:pt idx="11">
                  <c:v>-0.77254248593736818</c:v>
                </c:pt>
                <c:pt idx="12">
                  <c:v>-1.4694631307311825</c:v>
                </c:pt>
                <c:pt idx="13">
                  <c:v>-2.0225424859373682</c:v>
                </c:pt>
                <c:pt idx="14">
                  <c:v>-2.3776412907378837</c:v>
                </c:pt>
                <c:pt idx="15">
                  <c:v>-2.5</c:v>
                </c:pt>
                <c:pt idx="16">
                  <c:v>-2.3776412907378841</c:v>
                </c:pt>
                <c:pt idx="17">
                  <c:v>-2.0225424859373673</c:v>
                </c:pt>
                <c:pt idx="18">
                  <c:v>-1.4694631307311834</c:v>
                </c:pt>
                <c:pt idx="19">
                  <c:v>-0.77254248593736907</c:v>
                </c:pt>
                <c:pt idx="20">
                  <c:v>-6.1257422745431001E-16</c:v>
                </c:pt>
                <c:pt idx="21">
                  <c:v>0.77254248593736796</c:v>
                </c:pt>
                <c:pt idx="22">
                  <c:v>1.4694631307311823</c:v>
                </c:pt>
                <c:pt idx="23">
                  <c:v>2.0225424859373669</c:v>
                </c:pt>
                <c:pt idx="24">
                  <c:v>2.3776412907378837</c:v>
                </c:pt>
                <c:pt idx="25">
                  <c:v>2.5</c:v>
                </c:pt>
                <c:pt idx="26">
                  <c:v>2.3776412907378841</c:v>
                </c:pt>
                <c:pt idx="27">
                  <c:v>2.0225424859373691</c:v>
                </c:pt>
                <c:pt idx="28">
                  <c:v>1.4694631307311834</c:v>
                </c:pt>
                <c:pt idx="29">
                  <c:v>0.77254248593736952</c:v>
                </c:pt>
                <c:pt idx="30">
                  <c:v>5.3597534396820912E-15</c:v>
                </c:pt>
                <c:pt idx="31">
                  <c:v>-0.77254248593736763</c:v>
                </c:pt>
                <c:pt idx="32">
                  <c:v>-1.4694631307311821</c:v>
                </c:pt>
                <c:pt idx="33">
                  <c:v>-2.0225424859373704</c:v>
                </c:pt>
                <c:pt idx="34">
                  <c:v>-2.377641290737885</c:v>
                </c:pt>
                <c:pt idx="35">
                  <c:v>-2.5</c:v>
                </c:pt>
                <c:pt idx="36">
                  <c:v>-2.3776412907378845</c:v>
                </c:pt>
                <c:pt idx="37">
                  <c:v>-2.0225424859373669</c:v>
                </c:pt>
                <c:pt idx="38">
                  <c:v>-1.4694631307311836</c:v>
                </c:pt>
                <c:pt idx="39">
                  <c:v>-0.77254248593736974</c:v>
                </c:pt>
                <c:pt idx="40">
                  <c:v>-1.22514845490862E-15</c:v>
                </c:pt>
                <c:pt idx="41">
                  <c:v>0.77254248593736308</c:v>
                </c:pt>
                <c:pt idx="42">
                  <c:v>1.4694631307311816</c:v>
                </c:pt>
                <c:pt idx="43">
                  <c:v>2.0225424859373655</c:v>
                </c:pt>
                <c:pt idx="44">
                  <c:v>2.3776412907378837</c:v>
                </c:pt>
                <c:pt idx="45">
                  <c:v>2.5</c:v>
                </c:pt>
                <c:pt idx="46">
                  <c:v>2.3776412907378859</c:v>
                </c:pt>
                <c:pt idx="47">
                  <c:v>2.0225424859373669</c:v>
                </c:pt>
                <c:pt idx="48">
                  <c:v>1.4694631307311838</c:v>
                </c:pt>
                <c:pt idx="49">
                  <c:v>0.77254248593736996</c:v>
                </c:pt>
                <c:pt idx="50">
                  <c:v>1.531435568635775E-15</c:v>
                </c:pt>
                <c:pt idx="51">
                  <c:v>-0.77254248593737129</c:v>
                </c:pt>
                <c:pt idx="52">
                  <c:v>-1.4694631307311814</c:v>
                </c:pt>
                <c:pt idx="53">
                  <c:v>-2.0225424859373704</c:v>
                </c:pt>
                <c:pt idx="54">
                  <c:v>-2.3776412907378837</c:v>
                </c:pt>
                <c:pt idx="55">
                  <c:v>-2.5</c:v>
                </c:pt>
                <c:pt idx="56">
                  <c:v>-2.3776412907378845</c:v>
                </c:pt>
                <c:pt idx="57">
                  <c:v>-2.0225424859373722</c:v>
                </c:pt>
                <c:pt idx="58">
                  <c:v>-1.4694631307311843</c:v>
                </c:pt>
                <c:pt idx="59">
                  <c:v>-0.7725424859373744</c:v>
                </c:pt>
                <c:pt idx="60">
                  <c:v>-1.0719506879364182E-14</c:v>
                </c:pt>
                <c:pt idx="61">
                  <c:v>0.77254248593737096</c:v>
                </c:pt>
                <c:pt idx="62">
                  <c:v>1.4694631307311812</c:v>
                </c:pt>
                <c:pt idx="63">
                  <c:v>2.02254248593737</c:v>
                </c:pt>
                <c:pt idx="64">
                  <c:v>2.3776412907378832</c:v>
                </c:pt>
                <c:pt idx="65">
                  <c:v>2.5</c:v>
                </c:pt>
                <c:pt idx="66">
                  <c:v>2.3776412907378819</c:v>
                </c:pt>
                <c:pt idx="67">
                  <c:v>2.0225424859373673</c:v>
                </c:pt>
                <c:pt idx="68">
                  <c:v>1.4694631307311772</c:v>
                </c:pt>
                <c:pt idx="69">
                  <c:v>0.77254248593736641</c:v>
                </c:pt>
                <c:pt idx="70">
                  <c:v>2.144009796090085E-15</c:v>
                </c:pt>
                <c:pt idx="71">
                  <c:v>-0.77254248593737074</c:v>
                </c:pt>
                <c:pt idx="72">
                  <c:v>-1.4694631307311812</c:v>
                </c:pt>
                <c:pt idx="73">
                  <c:v>-2.0225424859373646</c:v>
                </c:pt>
                <c:pt idx="74">
                  <c:v>-2.3776412907378859</c:v>
                </c:pt>
                <c:pt idx="75">
                  <c:v>-2.5</c:v>
                </c:pt>
                <c:pt idx="76">
                  <c:v>-2.3776412907378845</c:v>
                </c:pt>
                <c:pt idx="77">
                  <c:v>-2.0225424859373673</c:v>
                </c:pt>
                <c:pt idx="78">
                  <c:v>-1.4694631307311847</c:v>
                </c:pt>
                <c:pt idx="79">
                  <c:v>-0.77254248593736663</c:v>
                </c:pt>
                <c:pt idx="80">
                  <c:v>-2.45029690981724E-15</c:v>
                </c:pt>
                <c:pt idx="81">
                  <c:v>0.77254248593736197</c:v>
                </c:pt>
                <c:pt idx="82">
                  <c:v>1.4694631307311736</c:v>
                </c:pt>
                <c:pt idx="83">
                  <c:v>2.0225424859373748</c:v>
                </c:pt>
                <c:pt idx="84">
                  <c:v>2.3776412907378832</c:v>
                </c:pt>
                <c:pt idx="85">
                  <c:v>2.5</c:v>
                </c:pt>
                <c:pt idx="86">
                  <c:v>2.3776412907378877</c:v>
                </c:pt>
                <c:pt idx="87">
                  <c:v>2.0225424859373726</c:v>
                </c:pt>
                <c:pt idx="88">
                  <c:v>1.4694631307311852</c:v>
                </c:pt>
                <c:pt idx="89">
                  <c:v>0.77254248593736696</c:v>
                </c:pt>
                <c:pt idx="90">
                  <c:v>2.756584023544395E-15</c:v>
                </c:pt>
                <c:pt idx="91">
                  <c:v>-0.77254248593736174</c:v>
                </c:pt>
                <c:pt idx="92">
                  <c:v>-1.4694631307311734</c:v>
                </c:pt>
                <c:pt idx="93">
                  <c:v>-2.0225424859373642</c:v>
                </c:pt>
                <c:pt idx="94">
                  <c:v>-2.3776412907378859</c:v>
                </c:pt>
                <c:pt idx="95">
                  <c:v>-2.5</c:v>
                </c:pt>
                <c:pt idx="96">
                  <c:v>-2.377641290737885</c:v>
                </c:pt>
                <c:pt idx="97">
                  <c:v>-2.0225424859373677</c:v>
                </c:pt>
                <c:pt idx="98">
                  <c:v>-1.4694631307311854</c:v>
                </c:pt>
                <c:pt idx="99">
                  <c:v>-0.7725424859373673</c:v>
                </c:pt>
                <c:pt idx="100">
                  <c:v>-3.06287113727155E-15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2-B821-439B-B7C1-038CBA97BDA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20936240"/>
        <c:axId val="220935848"/>
      </c:scatterChart>
      <c:valAx>
        <c:axId val="220936240"/>
        <c:scaling>
          <c:orientation val="minMax"/>
          <c:max val="7"/>
          <c:min val="-0.30000000000000004"/>
        </c:scaling>
        <c:delete val="0"/>
        <c:axPos val="b"/>
        <c:numFmt formatCode="General" sourceLinked="1"/>
        <c:majorTickMark val="none"/>
        <c:minorTickMark val="none"/>
        <c:tickLblPos val="none"/>
        <c:spPr>
          <a:noFill/>
          <a:ln w="12700">
            <a:solidFill>
              <a:schemeClr val="tx1"/>
            </a:solidFill>
            <a:tailEnd type="triangle" w="med" len="lg"/>
          </a:ln>
        </c:spPr>
        <c:crossAx val="220935848"/>
        <c:crossesAt val="0"/>
        <c:crossBetween val="midCat"/>
        <c:majorUnit val="0.1"/>
        <c:minorUnit val="0.1"/>
      </c:valAx>
      <c:valAx>
        <c:axId val="220935848"/>
        <c:scaling>
          <c:orientation val="minMax"/>
          <c:max val="12"/>
          <c:min val="-12"/>
        </c:scaling>
        <c:delete val="0"/>
        <c:axPos val="l"/>
        <c:numFmt formatCode="General" sourceLinked="1"/>
        <c:majorTickMark val="none"/>
        <c:minorTickMark val="none"/>
        <c:tickLblPos val="none"/>
        <c:spPr>
          <a:ln w="12700">
            <a:solidFill>
              <a:schemeClr val="tx1"/>
            </a:solidFill>
            <a:tailEnd type="triangle" w="med" len="lg"/>
          </a:ln>
        </c:spPr>
        <c:crossAx val="220936240"/>
        <c:crossesAt val="0"/>
        <c:crossBetween val="midCat"/>
        <c:majorUnit val="0.1"/>
        <c:minorUnit val="0.1"/>
      </c:valAx>
      <c:spPr>
        <a:noFill/>
        <a:ln w="25400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800"/>
      </a:pPr>
      <a:endParaRPr lang="fr-FR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3221422880950032E-2"/>
          <c:y val="3.3092476904275595E-2"/>
          <c:w val="0.95416666666666672"/>
          <c:h val="0.93125000000000002"/>
        </c:manualLayout>
      </c:layout>
      <c:scatterChart>
        <c:scatterStyle val="lineMarker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Y-Values</c:v>
                </c:pt>
              </c:strCache>
            </c:strRef>
          </c:tx>
          <c:spPr>
            <a:ln w="25400">
              <a:solidFill>
                <a:schemeClr val="tx1"/>
              </a:solidFill>
            </a:ln>
          </c:spPr>
          <c:marker>
            <c:symbol val="none"/>
          </c:marker>
          <c:xVal>
            <c:numRef>
              <c:f>Sheet1!$A$2:$A$9</c:f>
              <c:numCache>
                <c:formatCode>General</c:formatCode>
                <c:ptCount val="8"/>
                <c:pt idx="0">
                  <c:v>-5</c:v>
                </c:pt>
                <c:pt idx="1">
                  <c:v>0</c:v>
                </c:pt>
                <c:pt idx="2">
                  <c:v>0</c:v>
                </c:pt>
                <c:pt idx="3">
                  <c:v>3</c:v>
                </c:pt>
                <c:pt idx="4">
                  <c:v>3</c:v>
                </c:pt>
                <c:pt idx="5">
                  <c:v>6</c:v>
                </c:pt>
                <c:pt idx="6">
                  <c:v>6</c:v>
                </c:pt>
                <c:pt idx="7">
                  <c:v>6.3</c:v>
                </c:pt>
              </c:numCache>
            </c:numRef>
          </c:xVal>
          <c:yVal>
            <c:numRef>
              <c:f>Sheet1!$B$2:$B$9</c:f>
              <c:numCache>
                <c:formatCode>General</c:formatCode>
                <c:ptCount val="8"/>
                <c:pt idx="0">
                  <c:v>-8</c:v>
                </c:pt>
                <c:pt idx="1">
                  <c:v>-8</c:v>
                </c:pt>
                <c:pt idx="2">
                  <c:v>8</c:v>
                </c:pt>
                <c:pt idx="3">
                  <c:v>8</c:v>
                </c:pt>
                <c:pt idx="4">
                  <c:v>-8</c:v>
                </c:pt>
                <c:pt idx="5">
                  <c:v>-8</c:v>
                </c:pt>
                <c:pt idx="6">
                  <c:v>8</c:v>
                </c:pt>
                <c:pt idx="7">
                  <c:v>8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A123-411C-AC03-428A82F4A73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11104624"/>
        <c:axId val="111105016"/>
      </c:scatterChart>
      <c:valAx>
        <c:axId val="111104624"/>
        <c:scaling>
          <c:orientation val="minMax"/>
          <c:max val="7"/>
          <c:min val="-0.30000000000000004"/>
        </c:scaling>
        <c:delete val="0"/>
        <c:axPos val="b"/>
        <c:numFmt formatCode="General" sourceLinked="1"/>
        <c:majorTickMark val="none"/>
        <c:minorTickMark val="none"/>
        <c:tickLblPos val="none"/>
        <c:spPr>
          <a:noFill/>
          <a:ln w="12700">
            <a:solidFill>
              <a:schemeClr val="tx1"/>
            </a:solidFill>
            <a:tailEnd type="triangle" w="med" len="lg"/>
          </a:ln>
        </c:spPr>
        <c:crossAx val="111105016"/>
        <c:crossesAt val="0"/>
        <c:crossBetween val="midCat"/>
        <c:majorUnit val="0.1"/>
        <c:minorUnit val="0.1"/>
      </c:valAx>
      <c:valAx>
        <c:axId val="111105016"/>
        <c:scaling>
          <c:orientation val="minMax"/>
          <c:max val="12"/>
          <c:min val="-12"/>
        </c:scaling>
        <c:delete val="0"/>
        <c:axPos val="l"/>
        <c:numFmt formatCode="General" sourceLinked="1"/>
        <c:majorTickMark val="none"/>
        <c:minorTickMark val="none"/>
        <c:tickLblPos val="none"/>
        <c:spPr>
          <a:ln w="12700">
            <a:solidFill>
              <a:schemeClr val="tx1"/>
            </a:solidFill>
            <a:tailEnd type="triangle" w="med" len="lg"/>
          </a:ln>
        </c:spPr>
        <c:crossAx val="111104624"/>
        <c:crossesAt val="0"/>
        <c:crossBetween val="midCat"/>
        <c:majorUnit val="0.1"/>
        <c:minorUnit val="0.1"/>
      </c:valAx>
      <c:spPr>
        <a:noFill/>
        <a:ln w="25400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800"/>
      </a:pPr>
      <a:endParaRPr lang="fr-FR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3221422880950032E-2"/>
          <c:y val="3.3092476904275595E-2"/>
          <c:w val="0.95416666666666672"/>
          <c:h val="0.93125000000000002"/>
        </c:manualLayout>
      </c:layout>
      <c:scatterChart>
        <c:scatterStyle val="smoothMarker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Y-Values</c:v>
                </c:pt>
              </c:strCache>
            </c:strRef>
          </c:tx>
          <c:spPr>
            <a:ln w="19050">
              <a:solidFill>
                <a:schemeClr val="tx1"/>
              </a:solidFill>
            </a:ln>
          </c:spPr>
          <c:marker>
            <c:symbol val="none"/>
          </c:marker>
          <c:xVal>
            <c:numRef>
              <c:f>Sheet1!$A$2:$A$102</c:f>
              <c:numCache>
                <c:formatCode>General</c:formatCode>
                <c:ptCount val="101"/>
                <c:pt idx="0">
                  <c:v>0</c:v>
                </c:pt>
                <c:pt idx="1">
                  <c:v>6.2831853071795868E-2</c:v>
                </c:pt>
                <c:pt idx="2">
                  <c:v>0.12566370614359174</c:v>
                </c:pt>
                <c:pt idx="3">
                  <c:v>0.18849555921538758</c:v>
                </c:pt>
                <c:pt idx="4">
                  <c:v>0.25132741228718347</c:v>
                </c:pt>
                <c:pt idx="5">
                  <c:v>0.31415926535897931</c:v>
                </c:pt>
                <c:pt idx="6">
                  <c:v>0.37699111843077515</c:v>
                </c:pt>
                <c:pt idx="7">
                  <c:v>0.43982297150257105</c:v>
                </c:pt>
                <c:pt idx="8">
                  <c:v>0.50265482457436694</c:v>
                </c:pt>
                <c:pt idx="9">
                  <c:v>0.56548667764616278</c:v>
                </c:pt>
                <c:pt idx="10">
                  <c:v>0.62831853071795862</c:v>
                </c:pt>
                <c:pt idx="11">
                  <c:v>0.69115038378975446</c:v>
                </c:pt>
                <c:pt idx="12">
                  <c:v>0.7539822368615503</c:v>
                </c:pt>
                <c:pt idx="13">
                  <c:v>0.81681408993334625</c:v>
                </c:pt>
                <c:pt idx="14">
                  <c:v>0.87964594300514209</c:v>
                </c:pt>
                <c:pt idx="15">
                  <c:v>0.94247779607693782</c:v>
                </c:pt>
                <c:pt idx="16">
                  <c:v>1.0053096491487339</c:v>
                </c:pt>
                <c:pt idx="17">
                  <c:v>1.0681415022205298</c:v>
                </c:pt>
                <c:pt idx="18">
                  <c:v>1.1309733552923256</c:v>
                </c:pt>
                <c:pt idx="19">
                  <c:v>1.1938052083641213</c:v>
                </c:pt>
                <c:pt idx="20">
                  <c:v>1.2566370614359172</c:v>
                </c:pt>
                <c:pt idx="21">
                  <c:v>1.3194689145077132</c:v>
                </c:pt>
                <c:pt idx="22">
                  <c:v>1.3823007675795089</c:v>
                </c:pt>
                <c:pt idx="23">
                  <c:v>1.4451326206513047</c:v>
                </c:pt>
                <c:pt idx="24">
                  <c:v>1.5079644737231006</c:v>
                </c:pt>
                <c:pt idx="25">
                  <c:v>1.5707963267948966</c:v>
                </c:pt>
                <c:pt idx="26">
                  <c:v>1.6336281798666925</c:v>
                </c:pt>
                <c:pt idx="27">
                  <c:v>1.6964600329384882</c:v>
                </c:pt>
                <c:pt idx="28">
                  <c:v>1.7592918860102842</c:v>
                </c:pt>
                <c:pt idx="29">
                  <c:v>1.8221237390820801</c:v>
                </c:pt>
                <c:pt idx="30">
                  <c:v>1.8849555921538756</c:v>
                </c:pt>
                <c:pt idx="31">
                  <c:v>1.9477874452256716</c:v>
                </c:pt>
                <c:pt idx="32">
                  <c:v>2.0106192982974678</c:v>
                </c:pt>
                <c:pt idx="33">
                  <c:v>2.0734511513692637</c:v>
                </c:pt>
                <c:pt idx="34">
                  <c:v>2.1362830044410597</c:v>
                </c:pt>
                <c:pt idx="35">
                  <c:v>2.1991148575128552</c:v>
                </c:pt>
                <c:pt idx="36">
                  <c:v>2.2619467105846511</c:v>
                </c:pt>
                <c:pt idx="37">
                  <c:v>2.3247785636564471</c:v>
                </c:pt>
                <c:pt idx="38">
                  <c:v>2.3876104167282426</c:v>
                </c:pt>
                <c:pt idx="39">
                  <c:v>2.4504422698000385</c:v>
                </c:pt>
                <c:pt idx="40">
                  <c:v>2.5132741228718345</c:v>
                </c:pt>
                <c:pt idx="41">
                  <c:v>2.57610597594363</c:v>
                </c:pt>
                <c:pt idx="42">
                  <c:v>2.6389378290154264</c:v>
                </c:pt>
                <c:pt idx="43">
                  <c:v>2.7017696820872219</c:v>
                </c:pt>
                <c:pt idx="44">
                  <c:v>2.7646015351590179</c:v>
                </c:pt>
                <c:pt idx="45">
                  <c:v>2.8274333882308138</c:v>
                </c:pt>
                <c:pt idx="46">
                  <c:v>2.8902652413026093</c:v>
                </c:pt>
                <c:pt idx="47">
                  <c:v>2.9530970943744057</c:v>
                </c:pt>
                <c:pt idx="48">
                  <c:v>3.0159289474462012</c:v>
                </c:pt>
                <c:pt idx="49">
                  <c:v>3.0787608005179972</c:v>
                </c:pt>
                <c:pt idx="50">
                  <c:v>3.1415926535897931</c:v>
                </c:pt>
                <c:pt idx="51">
                  <c:v>3.2044245066615891</c:v>
                </c:pt>
                <c:pt idx="52">
                  <c:v>3.267256359733385</c:v>
                </c:pt>
                <c:pt idx="53">
                  <c:v>3.330088212805181</c:v>
                </c:pt>
                <c:pt idx="54">
                  <c:v>3.3929200658769765</c:v>
                </c:pt>
                <c:pt idx="55">
                  <c:v>3.4557519189487724</c:v>
                </c:pt>
                <c:pt idx="56">
                  <c:v>3.5185837720205684</c:v>
                </c:pt>
                <c:pt idx="57">
                  <c:v>3.5814156250923639</c:v>
                </c:pt>
                <c:pt idx="58">
                  <c:v>3.6442474781641603</c:v>
                </c:pt>
                <c:pt idx="59">
                  <c:v>3.7070793312359558</c:v>
                </c:pt>
                <c:pt idx="60">
                  <c:v>3.7699111843077513</c:v>
                </c:pt>
                <c:pt idx="61">
                  <c:v>3.8327430373795477</c:v>
                </c:pt>
                <c:pt idx="62">
                  <c:v>3.8955748904513432</c:v>
                </c:pt>
                <c:pt idx="63">
                  <c:v>3.9584067435231396</c:v>
                </c:pt>
                <c:pt idx="64">
                  <c:v>4.0212385965949355</c:v>
                </c:pt>
                <c:pt idx="65">
                  <c:v>4.0840704496667311</c:v>
                </c:pt>
                <c:pt idx="66">
                  <c:v>4.1469023027385274</c:v>
                </c:pt>
                <c:pt idx="67">
                  <c:v>4.209734155810323</c:v>
                </c:pt>
                <c:pt idx="68">
                  <c:v>4.2725660088821193</c:v>
                </c:pt>
                <c:pt idx="69">
                  <c:v>4.3353978619539149</c:v>
                </c:pt>
                <c:pt idx="70">
                  <c:v>4.3982297150257104</c:v>
                </c:pt>
                <c:pt idx="71">
                  <c:v>4.4610615680975068</c:v>
                </c:pt>
                <c:pt idx="72">
                  <c:v>4.5238934211693023</c:v>
                </c:pt>
                <c:pt idx="73">
                  <c:v>4.5867252742410978</c:v>
                </c:pt>
                <c:pt idx="74">
                  <c:v>4.6495571273128942</c:v>
                </c:pt>
                <c:pt idx="75">
                  <c:v>4.7123889803846897</c:v>
                </c:pt>
                <c:pt idx="76">
                  <c:v>4.7752208334564852</c:v>
                </c:pt>
                <c:pt idx="77">
                  <c:v>4.8380526865282816</c:v>
                </c:pt>
                <c:pt idx="78">
                  <c:v>4.9008845396000771</c:v>
                </c:pt>
                <c:pt idx="79">
                  <c:v>4.9637163926718735</c:v>
                </c:pt>
                <c:pt idx="80">
                  <c:v>5.026548245743669</c:v>
                </c:pt>
                <c:pt idx="81">
                  <c:v>5.0893800988154645</c:v>
                </c:pt>
                <c:pt idx="82">
                  <c:v>5.15221195188726</c:v>
                </c:pt>
                <c:pt idx="83">
                  <c:v>5.2150438049590573</c:v>
                </c:pt>
                <c:pt idx="84">
                  <c:v>5.2778756580308528</c:v>
                </c:pt>
                <c:pt idx="85">
                  <c:v>5.3407075111026483</c:v>
                </c:pt>
                <c:pt idx="86">
                  <c:v>5.4035393641744438</c:v>
                </c:pt>
                <c:pt idx="87">
                  <c:v>5.4663712172462393</c:v>
                </c:pt>
                <c:pt idx="88">
                  <c:v>5.5292030703180357</c:v>
                </c:pt>
                <c:pt idx="89">
                  <c:v>5.5920349233898321</c:v>
                </c:pt>
                <c:pt idx="90">
                  <c:v>5.6548667764616276</c:v>
                </c:pt>
                <c:pt idx="91">
                  <c:v>5.7176986295334231</c:v>
                </c:pt>
                <c:pt idx="92">
                  <c:v>5.7805304826052186</c:v>
                </c:pt>
                <c:pt idx="93">
                  <c:v>5.843362335677015</c:v>
                </c:pt>
                <c:pt idx="94">
                  <c:v>5.9061941887488114</c:v>
                </c:pt>
                <c:pt idx="95">
                  <c:v>5.9690260418206069</c:v>
                </c:pt>
                <c:pt idx="96">
                  <c:v>6.0318578948924024</c:v>
                </c:pt>
                <c:pt idx="97">
                  <c:v>6.0946897479641988</c:v>
                </c:pt>
                <c:pt idx="98">
                  <c:v>6.1575216010359943</c:v>
                </c:pt>
                <c:pt idx="99">
                  <c:v>6.2203534541077907</c:v>
                </c:pt>
                <c:pt idx="100">
                  <c:v>6.2831853071795862</c:v>
                </c:pt>
              </c:numCache>
            </c:numRef>
          </c:xVal>
          <c:yVal>
            <c:numRef>
              <c:f>Sheet1!$B$2:$B$102</c:f>
              <c:numCache>
                <c:formatCode>General</c:formatCode>
                <c:ptCount val="101"/>
                <c:pt idx="0">
                  <c:v>0</c:v>
                </c:pt>
                <c:pt idx="1">
                  <c:v>0.62790519529313371</c:v>
                </c:pt>
                <c:pt idx="2">
                  <c:v>1.2533323356430426</c:v>
                </c:pt>
                <c:pt idx="3">
                  <c:v>1.873813145857246</c:v>
                </c:pt>
                <c:pt idx="4">
                  <c:v>2.4868988716485481</c:v>
                </c:pt>
                <c:pt idx="5">
                  <c:v>3.0901699437494741</c:v>
                </c:pt>
                <c:pt idx="6">
                  <c:v>3.6812455268467792</c:v>
                </c:pt>
                <c:pt idx="7">
                  <c:v>4.257792915650727</c:v>
                </c:pt>
                <c:pt idx="8">
                  <c:v>4.817536741017153</c:v>
                </c:pt>
                <c:pt idx="9">
                  <c:v>5.3582679497899663</c:v>
                </c:pt>
                <c:pt idx="10">
                  <c:v>5.8778525229247318</c:v>
                </c:pt>
                <c:pt idx="11">
                  <c:v>6.3742398974868966</c:v>
                </c:pt>
                <c:pt idx="12">
                  <c:v>6.8454710592868864</c:v>
                </c:pt>
                <c:pt idx="13">
                  <c:v>7.289686274214116</c:v>
                </c:pt>
                <c:pt idx="14">
                  <c:v>7.7051324277578921</c:v>
                </c:pt>
                <c:pt idx="15">
                  <c:v>8.0901699437494727</c:v>
                </c:pt>
                <c:pt idx="16">
                  <c:v>8.4432792550201512</c:v>
                </c:pt>
                <c:pt idx="17">
                  <c:v>8.7630668004386365</c:v>
                </c:pt>
                <c:pt idx="18">
                  <c:v>9.0482705246601967</c:v>
                </c:pt>
                <c:pt idx="19">
                  <c:v>9.2977648588825126</c:v>
                </c:pt>
                <c:pt idx="20">
                  <c:v>9.5105651629515346</c:v>
                </c:pt>
                <c:pt idx="21">
                  <c:v>9.6858316112863108</c:v>
                </c:pt>
                <c:pt idx="22">
                  <c:v>9.8228725072868865</c:v>
                </c:pt>
                <c:pt idx="23">
                  <c:v>9.9211470131447772</c:v>
                </c:pt>
                <c:pt idx="24">
                  <c:v>9.980267284282716</c:v>
                </c:pt>
                <c:pt idx="25">
                  <c:v>10</c:v>
                </c:pt>
                <c:pt idx="26">
                  <c:v>9.980267284282716</c:v>
                </c:pt>
                <c:pt idx="27">
                  <c:v>9.921147013144779</c:v>
                </c:pt>
                <c:pt idx="28">
                  <c:v>9.8228725072868865</c:v>
                </c:pt>
                <c:pt idx="29">
                  <c:v>9.6858316112863108</c:v>
                </c:pt>
                <c:pt idx="30">
                  <c:v>9.5105651629515364</c:v>
                </c:pt>
                <c:pt idx="31">
                  <c:v>9.2977648588825144</c:v>
                </c:pt>
                <c:pt idx="32">
                  <c:v>9.0482705246601949</c:v>
                </c:pt>
                <c:pt idx="33">
                  <c:v>8.7630668004386347</c:v>
                </c:pt>
                <c:pt idx="34">
                  <c:v>8.4432792550201494</c:v>
                </c:pt>
                <c:pt idx="35">
                  <c:v>8.0901699437494745</c:v>
                </c:pt>
                <c:pt idx="36">
                  <c:v>7.7051324277578921</c:v>
                </c:pt>
                <c:pt idx="37">
                  <c:v>7.2896862742141142</c:v>
                </c:pt>
                <c:pt idx="38">
                  <c:v>6.8454710592868881</c:v>
                </c:pt>
                <c:pt idx="39">
                  <c:v>6.3742398974868983</c:v>
                </c:pt>
                <c:pt idx="40">
                  <c:v>5.8778525229247327</c:v>
                </c:pt>
                <c:pt idx="41">
                  <c:v>5.3582679497899699</c:v>
                </c:pt>
                <c:pt idx="42">
                  <c:v>4.8175367410171521</c:v>
                </c:pt>
                <c:pt idx="43">
                  <c:v>4.2577929156507288</c:v>
                </c:pt>
                <c:pt idx="44">
                  <c:v>3.6812455268467814</c:v>
                </c:pt>
                <c:pt idx="45">
                  <c:v>3.090169943749475</c:v>
                </c:pt>
                <c:pt idx="46">
                  <c:v>2.4868988716485525</c:v>
                </c:pt>
                <c:pt idx="47">
                  <c:v>1.8738131458572458</c:v>
                </c:pt>
                <c:pt idx="48">
                  <c:v>1.2533323356430452</c:v>
                </c:pt>
                <c:pt idx="49">
                  <c:v>0.62790519529313582</c:v>
                </c:pt>
                <c:pt idx="50">
                  <c:v>1.22514845490862E-15</c:v>
                </c:pt>
                <c:pt idx="51">
                  <c:v>-0.62790519529313349</c:v>
                </c:pt>
                <c:pt idx="52">
                  <c:v>-1.2533323356430428</c:v>
                </c:pt>
                <c:pt idx="53">
                  <c:v>-1.8738131458572478</c:v>
                </c:pt>
                <c:pt idx="54">
                  <c:v>-2.4868988716485458</c:v>
                </c:pt>
                <c:pt idx="55">
                  <c:v>-3.0901699437494727</c:v>
                </c:pt>
                <c:pt idx="56">
                  <c:v>-3.6812455268467792</c:v>
                </c:pt>
                <c:pt idx="57">
                  <c:v>-4.2577929156507226</c:v>
                </c:pt>
                <c:pt idx="58">
                  <c:v>-4.8175367410171539</c:v>
                </c:pt>
                <c:pt idx="59">
                  <c:v>-5.3582679497899646</c:v>
                </c:pt>
                <c:pt idx="60">
                  <c:v>-5.8778525229247265</c:v>
                </c:pt>
                <c:pt idx="61">
                  <c:v>-6.3742398974868966</c:v>
                </c:pt>
                <c:pt idx="62">
                  <c:v>-6.8454710592868837</c:v>
                </c:pt>
                <c:pt idx="63">
                  <c:v>-7.289686274214116</c:v>
                </c:pt>
                <c:pt idx="64">
                  <c:v>-7.7051324277578939</c:v>
                </c:pt>
                <c:pt idx="65">
                  <c:v>-8.0901699437494727</c:v>
                </c:pt>
                <c:pt idx="66">
                  <c:v>-8.443279255020153</c:v>
                </c:pt>
                <c:pt idx="67">
                  <c:v>-8.7630668004386365</c:v>
                </c:pt>
                <c:pt idx="68">
                  <c:v>-9.0482705246601984</c:v>
                </c:pt>
                <c:pt idx="69">
                  <c:v>-9.2977648588825144</c:v>
                </c:pt>
                <c:pt idx="70">
                  <c:v>-9.5105651629515346</c:v>
                </c:pt>
                <c:pt idx="71">
                  <c:v>-9.6858316112863125</c:v>
                </c:pt>
                <c:pt idx="72">
                  <c:v>-9.8228725072868865</c:v>
                </c:pt>
                <c:pt idx="73">
                  <c:v>-9.9211470131447772</c:v>
                </c:pt>
                <c:pt idx="74">
                  <c:v>-9.980267284282716</c:v>
                </c:pt>
                <c:pt idx="75">
                  <c:v>-10</c:v>
                </c:pt>
                <c:pt idx="76">
                  <c:v>-9.980267284282716</c:v>
                </c:pt>
                <c:pt idx="77">
                  <c:v>-9.921147013144779</c:v>
                </c:pt>
                <c:pt idx="78">
                  <c:v>-9.8228725072868865</c:v>
                </c:pt>
                <c:pt idx="79">
                  <c:v>-9.6858316112863108</c:v>
                </c:pt>
                <c:pt idx="80">
                  <c:v>-9.5105651629515364</c:v>
                </c:pt>
                <c:pt idx="81">
                  <c:v>-9.2977648588825161</c:v>
                </c:pt>
                <c:pt idx="82">
                  <c:v>-9.0482705246601984</c:v>
                </c:pt>
                <c:pt idx="83">
                  <c:v>-8.763066800438633</c:v>
                </c:pt>
                <c:pt idx="84">
                  <c:v>-8.4432792550201494</c:v>
                </c:pt>
                <c:pt idx="85">
                  <c:v>-8.0901699437494763</c:v>
                </c:pt>
                <c:pt idx="86">
                  <c:v>-7.7051324277578956</c:v>
                </c:pt>
                <c:pt idx="87">
                  <c:v>-7.2896862742141213</c:v>
                </c:pt>
                <c:pt idx="88">
                  <c:v>-6.8454710592868899</c:v>
                </c:pt>
                <c:pt idx="89">
                  <c:v>-6.3742398974868966</c:v>
                </c:pt>
                <c:pt idx="90">
                  <c:v>-5.8778525229247336</c:v>
                </c:pt>
                <c:pt idx="91">
                  <c:v>-5.3582679497899708</c:v>
                </c:pt>
                <c:pt idx="92">
                  <c:v>-4.817536741017161</c:v>
                </c:pt>
                <c:pt idx="93">
                  <c:v>-4.2577929156507297</c:v>
                </c:pt>
                <c:pt idx="94">
                  <c:v>-3.6812455268467787</c:v>
                </c:pt>
                <c:pt idx="95">
                  <c:v>-3.0901699437494763</c:v>
                </c:pt>
                <c:pt idx="96">
                  <c:v>-2.4868988716485534</c:v>
                </c:pt>
                <c:pt idx="97">
                  <c:v>-1.8738131458572469</c:v>
                </c:pt>
                <c:pt idx="98">
                  <c:v>-1.2533323356430466</c:v>
                </c:pt>
                <c:pt idx="99">
                  <c:v>-0.6279051952931326</c:v>
                </c:pt>
                <c:pt idx="100">
                  <c:v>-2.45029690981724E-15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B821-439B-B7C1-038CBA97BDA4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Y-Values2</c:v>
                </c:pt>
              </c:strCache>
            </c:strRef>
          </c:tx>
          <c:spPr>
            <a:ln w="12700">
              <a:solidFill>
                <a:schemeClr val="tx1"/>
              </a:solidFill>
            </a:ln>
          </c:spPr>
          <c:marker>
            <c:symbol val="none"/>
          </c:marker>
          <c:xVal>
            <c:numRef>
              <c:f>Sheet1!$A$2:$A$102</c:f>
              <c:numCache>
                <c:formatCode>General</c:formatCode>
                <c:ptCount val="101"/>
                <c:pt idx="0">
                  <c:v>0</c:v>
                </c:pt>
                <c:pt idx="1">
                  <c:v>6.2831853071795868E-2</c:v>
                </c:pt>
                <c:pt idx="2">
                  <c:v>0.12566370614359174</c:v>
                </c:pt>
                <c:pt idx="3">
                  <c:v>0.18849555921538758</c:v>
                </c:pt>
                <c:pt idx="4">
                  <c:v>0.25132741228718347</c:v>
                </c:pt>
                <c:pt idx="5">
                  <c:v>0.31415926535897931</c:v>
                </c:pt>
                <c:pt idx="6">
                  <c:v>0.37699111843077515</c:v>
                </c:pt>
                <c:pt idx="7">
                  <c:v>0.43982297150257105</c:v>
                </c:pt>
                <c:pt idx="8">
                  <c:v>0.50265482457436694</c:v>
                </c:pt>
                <c:pt idx="9">
                  <c:v>0.56548667764616278</c:v>
                </c:pt>
                <c:pt idx="10">
                  <c:v>0.62831853071795862</c:v>
                </c:pt>
                <c:pt idx="11">
                  <c:v>0.69115038378975446</c:v>
                </c:pt>
                <c:pt idx="12">
                  <c:v>0.7539822368615503</c:v>
                </c:pt>
                <c:pt idx="13">
                  <c:v>0.81681408993334625</c:v>
                </c:pt>
                <c:pt idx="14">
                  <c:v>0.87964594300514209</c:v>
                </c:pt>
                <c:pt idx="15">
                  <c:v>0.94247779607693782</c:v>
                </c:pt>
                <c:pt idx="16">
                  <c:v>1.0053096491487339</c:v>
                </c:pt>
                <c:pt idx="17">
                  <c:v>1.0681415022205298</c:v>
                </c:pt>
                <c:pt idx="18">
                  <c:v>1.1309733552923256</c:v>
                </c:pt>
                <c:pt idx="19">
                  <c:v>1.1938052083641213</c:v>
                </c:pt>
                <c:pt idx="20">
                  <c:v>1.2566370614359172</c:v>
                </c:pt>
                <c:pt idx="21">
                  <c:v>1.3194689145077132</c:v>
                </c:pt>
                <c:pt idx="22">
                  <c:v>1.3823007675795089</c:v>
                </c:pt>
                <c:pt idx="23">
                  <c:v>1.4451326206513047</c:v>
                </c:pt>
                <c:pt idx="24">
                  <c:v>1.5079644737231006</c:v>
                </c:pt>
                <c:pt idx="25">
                  <c:v>1.5707963267948966</c:v>
                </c:pt>
                <c:pt idx="26">
                  <c:v>1.6336281798666925</c:v>
                </c:pt>
                <c:pt idx="27">
                  <c:v>1.6964600329384882</c:v>
                </c:pt>
                <c:pt idx="28">
                  <c:v>1.7592918860102842</c:v>
                </c:pt>
                <c:pt idx="29">
                  <c:v>1.8221237390820801</c:v>
                </c:pt>
                <c:pt idx="30">
                  <c:v>1.8849555921538756</c:v>
                </c:pt>
                <c:pt idx="31">
                  <c:v>1.9477874452256716</c:v>
                </c:pt>
                <c:pt idx="32">
                  <c:v>2.0106192982974678</c:v>
                </c:pt>
                <c:pt idx="33">
                  <c:v>2.0734511513692637</c:v>
                </c:pt>
                <c:pt idx="34">
                  <c:v>2.1362830044410597</c:v>
                </c:pt>
                <c:pt idx="35">
                  <c:v>2.1991148575128552</c:v>
                </c:pt>
                <c:pt idx="36">
                  <c:v>2.2619467105846511</c:v>
                </c:pt>
                <c:pt idx="37">
                  <c:v>2.3247785636564471</c:v>
                </c:pt>
                <c:pt idx="38">
                  <c:v>2.3876104167282426</c:v>
                </c:pt>
                <c:pt idx="39">
                  <c:v>2.4504422698000385</c:v>
                </c:pt>
                <c:pt idx="40">
                  <c:v>2.5132741228718345</c:v>
                </c:pt>
                <c:pt idx="41">
                  <c:v>2.57610597594363</c:v>
                </c:pt>
                <c:pt idx="42">
                  <c:v>2.6389378290154264</c:v>
                </c:pt>
                <c:pt idx="43">
                  <c:v>2.7017696820872219</c:v>
                </c:pt>
                <c:pt idx="44">
                  <c:v>2.7646015351590179</c:v>
                </c:pt>
                <c:pt idx="45">
                  <c:v>2.8274333882308138</c:v>
                </c:pt>
                <c:pt idx="46">
                  <c:v>2.8902652413026093</c:v>
                </c:pt>
                <c:pt idx="47">
                  <c:v>2.9530970943744057</c:v>
                </c:pt>
                <c:pt idx="48">
                  <c:v>3.0159289474462012</c:v>
                </c:pt>
                <c:pt idx="49">
                  <c:v>3.0787608005179972</c:v>
                </c:pt>
                <c:pt idx="50">
                  <c:v>3.1415926535897931</c:v>
                </c:pt>
                <c:pt idx="51">
                  <c:v>3.2044245066615891</c:v>
                </c:pt>
                <c:pt idx="52">
                  <c:v>3.267256359733385</c:v>
                </c:pt>
                <c:pt idx="53">
                  <c:v>3.330088212805181</c:v>
                </c:pt>
                <c:pt idx="54">
                  <c:v>3.3929200658769765</c:v>
                </c:pt>
                <c:pt idx="55">
                  <c:v>3.4557519189487724</c:v>
                </c:pt>
                <c:pt idx="56">
                  <c:v>3.5185837720205684</c:v>
                </c:pt>
                <c:pt idx="57">
                  <c:v>3.5814156250923639</c:v>
                </c:pt>
                <c:pt idx="58">
                  <c:v>3.6442474781641603</c:v>
                </c:pt>
                <c:pt idx="59">
                  <c:v>3.7070793312359558</c:v>
                </c:pt>
                <c:pt idx="60">
                  <c:v>3.7699111843077513</c:v>
                </c:pt>
                <c:pt idx="61">
                  <c:v>3.8327430373795477</c:v>
                </c:pt>
                <c:pt idx="62">
                  <c:v>3.8955748904513432</c:v>
                </c:pt>
                <c:pt idx="63">
                  <c:v>3.9584067435231396</c:v>
                </c:pt>
                <c:pt idx="64">
                  <c:v>4.0212385965949355</c:v>
                </c:pt>
                <c:pt idx="65">
                  <c:v>4.0840704496667311</c:v>
                </c:pt>
                <c:pt idx="66">
                  <c:v>4.1469023027385274</c:v>
                </c:pt>
                <c:pt idx="67">
                  <c:v>4.209734155810323</c:v>
                </c:pt>
                <c:pt idx="68">
                  <c:v>4.2725660088821193</c:v>
                </c:pt>
                <c:pt idx="69">
                  <c:v>4.3353978619539149</c:v>
                </c:pt>
                <c:pt idx="70">
                  <c:v>4.3982297150257104</c:v>
                </c:pt>
                <c:pt idx="71">
                  <c:v>4.4610615680975068</c:v>
                </c:pt>
                <c:pt idx="72">
                  <c:v>4.5238934211693023</c:v>
                </c:pt>
                <c:pt idx="73">
                  <c:v>4.5867252742410978</c:v>
                </c:pt>
                <c:pt idx="74">
                  <c:v>4.6495571273128942</c:v>
                </c:pt>
                <c:pt idx="75">
                  <c:v>4.7123889803846897</c:v>
                </c:pt>
                <c:pt idx="76">
                  <c:v>4.7752208334564852</c:v>
                </c:pt>
                <c:pt idx="77">
                  <c:v>4.8380526865282816</c:v>
                </c:pt>
                <c:pt idx="78">
                  <c:v>4.9008845396000771</c:v>
                </c:pt>
                <c:pt idx="79">
                  <c:v>4.9637163926718735</c:v>
                </c:pt>
                <c:pt idx="80">
                  <c:v>5.026548245743669</c:v>
                </c:pt>
                <c:pt idx="81">
                  <c:v>5.0893800988154645</c:v>
                </c:pt>
                <c:pt idx="82">
                  <c:v>5.15221195188726</c:v>
                </c:pt>
                <c:pt idx="83">
                  <c:v>5.2150438049590573</c:v>
                </c:pt>
                <c:pt idx="84">
                  <c:v>5.2778756580308528</c:v>
                </c:pt>
                <c:pt idx="85">
                  <c:v>5.3407075111026483</c:v>
                </c:pt>
                <c:pt idx="86">
                  <c:v>5.4035393641744438</c:v>
                </c:pt>
                <c:pt idx="87">
                  <c:v>5.4663712172462393</c:v>
                </c:pt>
                <c:pt idx="88">
                  <c:v>5.5292030703180357</c:v>
                </c:pt>
                <c:pt idx="89">
                  <c:v>5.5920349233898321</c:v>
                </c:pt>
                <c:pt idx="90">
                  <c:v>5.6548667764616276</c:v>
                </c:pt>
                <c:pt idx="91">
                  <c:v>5.7176986295334231</c:v>
                </c:pt>
                <c:pt idx="92">
                  <c:v>5.7805304826052186</c:v>
                </c:pt>
                <c:pt idx="93">
                  <c:v>5.843362335677015</c:v>
                </c:pt>
                <c:pt idx="94">
                  <c:v>5.9061941887488114</c:v>
                </c:pt>
                <c:pt idx="95">
                  <c:v>5.9690260418206069</c:v>
                </c:pt>
                <c:pt idx="96">
                  <c:v>6.0318578948924024</c:v>
                </c:pt>
                <c:pt idx="97">
                  <c:v>6.0946897479641988</c:v>
                </c:pt>
                <c:pt idx="98">
                  <c:v>6.1575216010359943</c:v>
                </c:pt>
                <c:pt idx="99">
                  <c:v>6.2203534541077907</c:v>
                </c:pt>
                <c:pt idx="100">
                  <c:v>6.2831853071795862</c:v>
                </c:pt>
              </c:numCache>
            </c:numRef>
          </c:xVal>
          <c:yVal>
            <c:numRef>
              <c:f>Sheet1!$C$2:$C$102</c:f>
              <c:numCache>
                <c:formatCode>General</c:formatCode>
                <c:ptCount val="101"/>
                <c:pt idx="0">
                  <c:v>0</c:v>
                </c:pt>
                <c:pt idx="1">
                  <c:v>0.65583460105003621</c:v>
                </c:pt>
                <c:pt idx="2">
                  <c:v>1.2884359343963729</c:v>
                </c:pt>
                <c:pt idx="3">
                  <c:v>1.8753937824264879</c:v>
                </c:pt>
                <c:pt idx="4">
                  <c:v>2.3959148707504108</c:v>
                </c:pt>
                <c:pt idx="5">
                  <c:v>2.8315594803123161</c:v>
                </c:pt>
                <c:pt idx="6">
                  <c:v>3.1668946836310683</c:v>
                </c:pt>
                <c:pt idx="7">
                  <c:v>3.3900410639502088</c:v>
                </c:pt>
                <c:pt idx="8">
                  <c:v>3.4930935494989503</c:v>
                </c:pt>
                <c:pt idx="9">
                  <c:v>3.4724014546006723</c:v>
                </c:pt>
                <c:pt idx="10">
                  <c:v>3.3286978070330377</c:v>
                </c:pt>
                <c:pt idx="11">
                  <c:v>3.067073380153523</c:v>
                </c:pt>
                <c:pt idx="12">
                  <c:v>2.6967963497152629</c:v>
                </c:pt>
                <c:pt idx="13">
                  <c:v>2.2309839641204134</c:v>
                </c:pt>
                <c:pt idx="14">
                  <c:v>1.6861378593560032</c:v>
                </c:pt>
                <c:pt idx="15">
                  <c:v>1.0815594803123179</c:v>
                </c:pt>
                <c:pt idx="16">
                  <c:v>0.43866631747506435</c:v>
                </c:pt>
                <c:pt idx="17">
                  <c:v>-0.2197668183525982</c:v>
                </c:pt>
                <c:pt idx="18">
                  <c:v>-0.87041460507699253</c:v>
                </c:pt>
                <c:pt idx="19">
                  <c:v>-1.4902275204777529</c:v>
                </c:pt>
                <c:pt idx="20">
                  <c:v>-2.0572483830236554</c:v>
                </c:pt>
                <c:pt idx="21">
                  <c:v>-2.5513901959749403</c:v>
                </c:pt>
                <c:pt idx="22">
                  <c:v>-2.9551477392570522</c:v>
                </c:pt>
                <c:pt idx="23">
                  <c:v>-3.254217700608879</c:v>
                </c:pt>
                <c:pt idx="24">
                  <c:v>-3.4380053775504096</c:v>
                </c:pt>
                <c:pt idx="25">
                  <c:v>-3.5</c:v>
                </c:pt>
                <c:pt idx="26">
                  <c:v>-3.43800537755041</c:v>
                </c:pt>
                <c:pt idx="27">
                  <c:v>-3.2542177006088804</c:v>
                </c:pt>
                <c:pt idx="28">
                  <c:v>-2.9551477392570522</c:v>
                </c:pt>
                <c:pt idx="29">
                  <c:v>-2.5513901959749403</c:v>
                </c:pt>
                <c:pt idx="30">
                  <c:v>-2.057248383023659</c:v>
                </c:pt>
                <c:pt idx="31">
                  <c:v>-1.4902275204777555</c:v>
                </c:pt>
                <c:pt idx="32">
                  <c:v>-0.87041460507699075</c:v>
                </c:pt>
                <c:pt idx="33">
                  <c:v>-0.21976681835259643</c:v>
                </c:pt>
                <c:pt idx="34">
                  <c:v>0.43866631747506774</c:v>
                </c:pt>
                <c:pt idx="35">
                  <c:v>1.0815594803123152</c:v>
                </c:pt>
                <c:pt idx="36">
                  <c:v>1.6861378593560048</c:v>
                </c:pt>
                <c:pt idx="37">
                  <c:v>2.2309839641204143</c:v>
                </c:pt>
                <c:pt idx="38">
                  <c:v>2.6967963497152603</c:v>
                </c:pt>
                <c:pt idx="39">
                  <c:v>3.0670733801535208</c:v>
                </c:pt>
                <c:pt idx="40">
                  <c:v>3.3286978070330373</c:v>
                </c:pt>
                <c:pt idx="41">
                  <c:v>3.4724014546006718</c:v>
                </c:pt>
                <c:pt idx="42">
                  <c:v>3.4930935494989503</c:v>
                </c:pt>
                <c:pt idx="43">
                  <c:v>3.3900410639502088</c:v>
                </c:pt>
                <c:pt idx="44">
                  <c:v>3.1668946836310701</c:v>
                </c:pt>
                <c:pt idx="45">
                  <c:v>2.831559480312317</c:v>
                </c:pt>
                <c:pt idx="46">
                  <c:v>2.3959148707504139</c:v>
                </c:pt>
                <c:pt idx="47">
                  <c:v>1.8753937824264901</c:v>
                </c:pt>
                <c:pt idx="48">
                  <c:v>1.2884359343963785</c:v>
                </c:pt>
                <c:pt idx="49">
                  <c:v>0.65583460105003988</c:v>
                </c:pt>
                <c:pt idx="50">
                  <c:v>1.286405877654051E-15</c:v>
                </c:pt>
                <c:pt idx="51">
                  <c:v>-0.65583460105003732</c:v>
                </c:pt>
                <c:pt idx="52">
                  <c:v>-1.2884359343963763</c:v>
                </c:pt>
                <c:pt idx="53">
                  <c:v>-1.8753937824264879</c:v>
                </c:pt>
                <c:pt idx="54">
                  <c:v>-2.3959148707504072</c:v>
                </c:pt>
                <c:pt idx="55">
                  <c:v>-2.8315594803123152</c:v>
                </c:pt>
                <c:pt idx="56">
                  <c:v>-3.1668946836310687</c:v>
                </c:pt>
                <c:pt idx="57">
                  <c:v>-3.3900410639502083</c:v>
                </c:pt>
                <c:pt idx="58">
                  <c:v>-3.4930935494989503</c:v>
                </c:pt>
                <c:pt idx="59">
                  <c:v>-3.4724014546006732</c:v>
                </c:pt>
                <c:pt idx="60">
                  <c:v>-3.32869780703304</c:v>
                </c:pt>
                <c:pt idx="61">
                  <c:v>-3.0670733801535222</c:v>
                </c:pt>
                <c:pt idx="62">
                  <c:v>-2.6967963497152638</c:v>
                </c:pt>
                <c:pt idx="63">
                  <c:v>-2.2309839641204139</c:v>
                </c:pt>
                <c:pt idx="64">
                  <c:v>-1.6861378593560017</c:v>
                </c:pt>
                <c:pt idx="65">
                  <c:v>-1.0815594803123176</c:v>
                </c:pt>
                <c:pt idx="66">
                  <c:v>-0.43866631747506402</c:v>
                </c:pt>
                <c:pt idx="67">
                  <c:v>0.21976681835259385</c:v>
                </c:pt>
                <c:pt idx="68">
                  <c:v>0.87041460507699731</c:v>
                </c:pt>
                <c:pt idx="69">
                  <c:v>1.490227520477756</c:v>
                </c:pt>
                <c:pt idx="70">
                  <c:v>2.0572483830236545</c:v>
                </c:pt>
                <c:pt idx="71">
                  <c:v>2.5513901959749452</c:v>
                </c:pt>
                <c:pt idx="72">
                  <c:v>2.9551477392570544</c:v>
                </c:pt>
                <c:pt idx="73">
                  <c:v>3.2542177006088799</c:v>
                </c:pt>
                <c:pt idx="74">
                  <c:v>3.4380053775504109</c:v>
                </c:pt>
                <c:pt idx="75">
                  <c:v>3.5</c:v>
                </c:pt>
                <c:pt idx="76">
                  <c:v>3.4380053775504114</c:v>
                </c:pt>
                <c:pt idx="77">
                  <c:v>3.2542177006088813</c:v>
                </c:pt>
                <c:pt idx="78">
                  <c:v>2.9551477392570566</c:v>
                </c:pt>
                <c:pt idx="79">
                  <c:v>2.5513901959749394</c:v>
                </c:pt>
                <c:pt idx="80">
                  <c:v>2.0572483830236576</c:v>
                </c:pt>
                <c:pt idx="81">
                  <c:v>1.4902275204777595</c:v>
                </c:pt>
                <c:pt idx="82">
                  <c:v>0.87041460507700097</c:v>
                </c:pt>
                <c:pt idx="83">
                  <c:v>0.21976681835259151</c:v>
                </c:pt>
                <c:pt idx="84">
                  <c:v>-0.43866631747506646</c:v>
                </c:pt>
                <c:pt idx="85">
                  <c:v>-1.0815594803123079</c:v>
                </c:pt>
                <c:pt idx="86">
                  <c:v>-1.6861378593560037</c:v>
                </c:pt>
                <c:pt idx="87">
                  <c:v>-2.2309839641204015</c:v>
                </c:pt>
                <c:pt idx="88">
                  <c:v>-2.6967963497152576</c:v>
                </c:pt>
                <c:pt idx="89">
                  <c:v>-3.0670733801535235</c:v>
                </c:pt>
                <c:pt idx="90">
                  <c:v>-3.3286978070330369</c:v>
                </c:pt>
                <c:pt idx="91">
                  <c:v>-3.4724014546006718</c:v>
                </c:pt>
                <c:pt idx="92">
                  <c:v>-3.4930935494989512</c:v>
                </c:pt>
                <c:pt idx="93">
                  <c:v>-3.3900410639502092</c:v>
                </c:pt>
                <c:pt idx="94">
                  <c:v>-3.1668946836310705</c:v>
                </c:pt>
                <c:pt idx="95">
                  <c:v>-2.8315594803123139</c:v>
                </c:pt>
                <c:pt idx="96">
                  <c:v>-2.3959148707504196</c:v>
                </c:pt>
                <c:pt idx="97">
                  <c:v>-1.8753937824264915</c:v>
                </c:pt>
                <c:pt idx="98">
                  <c:v>-1.2884359343963798</c:v>
                </c:pt>
                <c:pt idx="99">
                  <c:v>-0.65583460105003499</c:v>
                </c:pt>
                <c:pt idx="100">
                  <c:v>-2.572811755308102E-15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1-B821-439B-B7C1-038CBA97BDA4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Y-Values3</c:v>
                </c:pt>
              </c:strCache>
            </c:strRef>
          </c:tx>
          <c:spPr>
            <a:ln w="12700">
              <a:solidFill>
                <a:schemeClr val="tx1"/>
              </a:solidFill>
            </a:ln>
          </c:spPr>
          <c:marker>
            <c:symbol val="none"/>
          </c:marker>
          <c:xVal>
            <c:numRef>
              <c:f>Sheet1!$A$2:$A$102</c:f>
              <c:numCache>
                <c:formatCode>General</c:formatCode>
                <c:ptCount val="101"/>
                <c:pt idx="0">
                  <c:v>0</c:v>
                </c:pt>
                <c:pt idx="1">
                  <c:v>6.2831853071795868E-2</c:v>
                </c:pt>
                <c:pt idx="2">
                  <c:v>0.12566370614359174</c:v>
                </c:pt>
                <c:pt idx="3">
                  <c:v>0.18849555921538758</c:v>
                </c:pt>
                <c:pt idx="4">
                  <c:v>0.25132741228718347</c:v>
                </c:pt>
                <c:pt idx="5">
                  <c:v>0.31415926535897931</c:v>
                </c:pt>
                <c:pt idx="6">
                  <c:v>0.37699111843077515</c:v>
                </c:pt>
                <c:pt idx="7">
                  <c:v>0.43982297150257105</c:v>
                </c:pt>
                <c:pt idx="8">
                  <c:v>0.50265482457436694</c:v>
                </c:pt>
                <c:pt idx="9">
                  <c:v>0.56548667764616278</c:v>
                </c:pt>
                <c:pt idx="10">
                  <c:v>0.62831853071795862</c:v>
                </c:pt>
                <c:pt idx="11">
                  <c:v>0.69115038378975446</c:v>
                </c:pt>
                <c:pt idx="12">
                  <c:v>0.7539822368615503</c:v>
                </c:pt>
                <c:pt idx="13">
                  <c:v>0.81681408993334625</c:v>
                </c:pt>
                <c:pt idx="14">
                  <c:v>0.87964594300514209</c:v>
                </c:pt>
                <c:pt idx="15">
                  <c:v>0.94247779607693782</c:v>
                </c:pt>
                <c:pt idx="16">
                  <c:v>1.0053096491487339</c:v>
                </c:pt>
                <c:pt idx="17">
                  <c:v>1.0681415022205298</c:v>
                </c:pt>
                <c:pt idx="18">
                  <c:v>1.1309733552923256</c:v>
                </c:pt>
                <c:pt idx="19">
                  <c:v>1.1938052083641213</c:v>
                </c:pt>
                <c:pt idx="20">
                  <c:v>1.2566370614359172</c:v>
                </c:pt>
                <c:pt idx="21">
                  <c:v>1.3194689145077132</c:v>
                </c:pt>
                <c:pt idx="22">
                  <c:v>1.3823007675795089</c:v>
                </c:pt>
                <c:pt idx="23">
                  <c:v>1.4451326206513047</c:v>
                </c:pt>
                <c:pt idx="24">
                  <c:v>1.5079644737231006</c:v>
                </c:pt>
                <c:pt idx="25">
                  <c:v>1.5707963267948966</c:v>
                </c:pt>
                <c:pt idx="26">
                  <c:v>1.6336281798666925</c:v>
                </c:pt>
                <c:pt idx="27">
                  <c:v>1.6964600329384882</c:v>
                </c:pt>
                <c:pt idx="28">
                  <c:v>1.7592918860102842</c:v>
                </c:pt>
                <c:pt idx="29">
                  <c:v>1.8221237390820801</c:v>
                </c:pt>
                <c:pt idx="30">
                  <c:v>1.8849555921538756</c:v>
                </c:pt>
                <c:pt idx="31">
                  <c:v>1.9477874452256716</c:v>
                </c:pt>
                <c:pt idx="32">
                  <c:v>2.0106192982974678</c:v>
                </c:pt>
                <c:pt idx="33">
                  <c:v>2.0734511513692637</c:v>
                </c:pt>
                <c:pt idx="34">
                  <c:v>2.1362830044410597</c:v>
                </c:pt>
                <c:pt idx="35">
                  <c:v>2.1991148575128552</c:v>
                </c:pt>
                <c:pt idx="36">
                  <c:v>2.2619467105846511</c:v>
                </c:pt>
                <c:pt idx="37">
                  <c:v>2.3247785636564471</c:v>
                </c:pt>
                <c:pt idx="38">
                  <c:v>2.3876104167282426</c:v>
                </c:pt>
                <c:pt idx="39">
                  <c:v>2.4504422698000385</c:v>
                </c:pt>
                <c:pt idx="40">
                  <c:v>2.5132741228718345</c:v>
                </c:pt>
                <c:pt idx="41">
                  <c:v>2.57610597594363</c:v>
                </c:pt>
                <c:pt idx="42">
                  <c:v>2.6389378290154264</c:v>
                </c:pt>
                <c:pt idx="43">
                  <c:v>2.7017696820872219</c:v>
                </c:pt>
                <c:pt idx="44">
                  <c:v>2.7646015351590179</c:v>
                </c:pt>
                <c:pt idx="45">
                  <c:v>2.8274333882308138</c:v>
                </c:pt>
                <c:pt idx="46">
                  <c:v>2.8902652413026093</c:v>
                </c:pt>
                <c:pt idx="47">
                  <c:v>2.9530970943744057</c:v>
                </c:pt>
                <c:pt idx="48">
                  <c:v>3.0159289474462012</c:v>
                </c:pt>
                <c:pt idx="49">
                  <c:v>3.0787608005179972</c:v>
                </c:pt>
                <c:pt idx="50">
                  <c:v>3.1415926535897931</c:v>
                </c:pt>
                <c:pt idx="51">
                  <c:v>3.2044245066615891</c:v>
                </c:pt>
                <c:pt idx="52">
                  <c:v>3.267256359733385</c:v>
                </c:pt>
                <c:pt idx="53">
                  <c:v>3.330088212805181</c:v>
                </c:pt>
                <c:pt idx="54">
                  <c:v>3.3929200658769765</c:v>
                </c:pt>
                <c:pt idx="55">
                  <c:v>3.4557519189487724</c:v>
                </c:pt>
                <c:pt idx="56">
                  <c:v>3.5185837720205684</c:v>
                </c:pt>
                <c:pt idx="57">
                  <c:v>3.5814156250923639</c:v>
                </c:pt>
                <c:pt idx="58">
                  <c:v>3.6442474781641603</c:v>
                </c:pt>
                <c:pt idx="59">
                  <c:v>3.7070793312359558</c:v>
                </c:pt>
                <c:pt idx="60">
                  <c:v>3.7699111843077513</c:v>
                </c:pt>
                <c:pt idx="61">
                  <c:v>3.8327430373795477</c:v>
                </c:pt>
                <c:pt idx="62">
                  <c:v>3.8955748904513432</c:v>
                </c:pt>
                <c:pt idx="63">
                  <c:v>3.9584067435231396</c:v>
                </c:pt>
                <c:pt idx="64">
                  <c:v>4.0212385965949355</c:v>
                </c:pt>
                <c:pt idx="65">
                  <c:v>4.0840704496667311</c:v>
                </c:pt>
                <c:pt idx="66">
                  <c:v>4.1469023027385274</c:v>
                </c:pt>
                <c:pt idx="67">
                  <c:v>4.209734155810323</c:v>
                </c:pt>
                <c:pt idx="68">
                  <c:v>4.2725660088821193</c:v>
                </c:pt>
                <c:pt idx="69">
                  <c:v>4.3353978619539149</c:v>
                </c:pt>
                <c:pt idx="70">
                  <c:v>4.3982297150257104</c:v>
                </c:pt>
                <c:pt idx="71">
                  <c:v>4.4610615680975068</c:v>
                </c:pt>
                <c:pt idx="72">
                  <c:v>4.5238934211693023</c:v>
                </c:pt>
                <c:pt idx="73">
                  <c:v>4.5867252742410978</c:v>
                </c:pt>
                <c:pt idx="74">
                  <c:v>4.6495571273128942</c:v>
                </c:pt>
                <c:pt idx="75">
                  <c:v>4.7123889803846897</c:v>
                </c:pt>
                <c:pt idx="76">
                  <c:v>4.7752208334564852</c:v>
                </c:pt>
                <c:pt idx="77">
                  <c:v>4.8380526865282816</c:v>
                </c:pt>
                <c:pt idx="78">
                  <c:v>4.9008845396000771</c:v>
                </c:pt>
                <c:pt idx="79">
                  <c:v>4.9637163926718735</c:v>
                </c:pt>
                <c:pt idx="80">
                  <c:v>5.026548245743669</c:v>
                </c:pt>
                <c:pt idx="81">
                  <c:v>5.0893800988154645</c:v>
                </c:pt>
                <c:pt idx="82">
                  <c:v>5.15221195188726</c:v>
                </c:pt>
                <c:pt idx="83">
                  <c:v>5.2150438049590573</c:v>
                </c:pt>
                <c:pt idx="84">
                  <c:v>5.2778756580308528</c:v>
                </c:pt>
                <c:pt idx="85">
                  <c:v>5.3407075111026483</c:v>
                </c:pt>
                <c:pt idx="86">
                  <c:v>5.4035393641744438</c:v>
                </c:pt>
                <c:pt idx="87">
                  <c:v>5.4663712172462393</c:v>
                </c:pt>
                <c:pt idx="88">
                  <c:v>5.5292030703180357</c:v>
                </c:pt>
                <c:pt idx="89">
                  <c:v>5.5920349233898321</c:v>
                </c:pt>
                <c:pt idx="90">
                  <c:v>5.6548667764616276</c:v>
                </c:pt>
                <c:pt idx="91">
                  <c:v>5.7176986295334231</c:v>
                </c:pt>
                <c:pt idx="92">
                  <c:v>5.7805304826052186</c:v>
                </c:pt>
                <c:pt idx="93">
                  <c:v>5.843362335677015</c:v>
                </c:pt>
                <c:pt idx="94">
                  <c:v>5.9061941887488114</c:v>
                </c:pt>
                <c:pt idx="95">
                  <c:v>5.9690260418206069</c:v>
                </c:pt>
                <c:pt idx="96">
                  <c:v>6.0318578948924024</c:v>
                </c:pt>
                <c:pt idx="97">
                  <c:v>6.0946897479641988</c:v>
                </c:pt>
                <c:pt idx="98">
                  <c:v>6.1575216010359943</c:v>
                </c:pt>
                <c:pt idx="99">
                  <c:v>6.2203534541077907</c:v>
                </c:pt>
                <c:pt idx="100">
                  <c:v>6.2831853071795862</c:v>
                </c:pt>
              </c:numCache>
            </c:numRef>
          </c:xVal>
          <c:yVal>
            <c:numRef>
              <c:f>Sheet1!$D$2:$D$102</c:f>
              <c:numCache>
                <c:formatCode>General</c:formatCode>
                <c:ptCount val="101"/>
                <c:pt idx="0">
                  <c:v>0</c:v>
                </c:pt>
                <c:pt idx="1">
                  <c:v>0.77254248593736852</c:v>
                </c:pt>
                <c:pt idx="2">
                  <c:v>1.469463130731183</c:v>
                </c:pt>
                <c:pt idx="3">
                  <c:v>2.0225424859373686</c:v>
                </c:pt>
                <c:pt idx="4">
                  <c:v>2.3776412907378837</c:v>
                </c:pt>
                <c:pt idx="5">
                  <c:v>2.5</c:v>
                </c:pt>
                <c:pt idx="6">
                  <c:v>2.3776412907378841</c:v>
                </c:pt>
                <c:pt idx="7">
                  <c:v>2.0225424859373686</c:v>
                </c:pt>
                <c:pt idx="8">
                  <c:v>1.4694631307311832</c:v>
                </c:pt>
                <c:pt idx="9">
                  <c:v>0.77254248593736874</c:v>
                </c:pt>
                <c:pt idx="10">
                  <c:v>3.06287113727155E-16</c:v>
                </c:pt>
                <c:pt idx="11">
                  <c:v>-0.77254248593736818</c:v>
                </c:pt>
                <c:pt idx="12">
                  <c:v>-1.4694631307311825</c:v>
                </c:pt>
                <c:pt idx="13">
                  <c:v>-2.0225424859373682</c:v>
                </c:pt>
                <c:pt idx="14">
                  <c:v>-2.3776412907378837</c:v>
                </c:pt>
                <c:pt idx="15">
                  <c:v>-2.5</c:v>
                </c:pt>
                <c:pt idx="16">
                  <c:v>-2.3776412907378841</c:v>
                </c:pt>
                <c:pt idx="17">
                  <c:v>-2.0225424859373673</c:v>
                </c:pt>
                <c:pt idx="18">
                  <c:v>-1.4694631307311834</c:v>
                </c:pt>
                <c:pt idx="19">
                  <c:v>-0.77254248593736907</c:v>
                </c:pt>
                <c:pt idx="20">
                  <c:v>-6.1257422745431001E-16</c:v>
                </c:pt>
                <c:pt idx="21">
                  <c:v>0.77254248593736796</c:v>
                </c:pt>
                <c:pt idx="22">
                  <c:v>1.4694631307311823</c:v>
                </c:pt>
                <c:pt idx="23">
                  <c:v>2.0225424859373669</c:v>
                </c:pt>
                <c:pt idx="24">
                  <c:v>2.3776412907378837</c:v>
                </c:pt>
                <c:pt idx="25">
                  <c:v>2.5</c:v>
                </c:pt>
                <c:pt idx="26">
                  <c:v>2.3776412907378841</c:v>
                </c:pt>
                <c:pt idx="27">
                  <c:v>2.0225424859373691</c:v>
                </c:pt>
                <c:pt idx="28">
                  <c:v>1.4694631307311834</c:v>
                </c:pt>
                <c:pt idx="29">
                  <c:v>0.77254248593736952</c:v>
                </c:pt>
                <c:pt idx="30">
                  <c:v>5.3597534396820912E-15</c:v>
                </c:pt>
                <c:pt idx="31">
                  <c:v>-0.77254248593736763</c:v>
                </c:pt>
                <c:pt idx="32">
                  <c:v>-1.4694631307311821</c:v>
                </c:pt>
                <c:pt idx="33">
                  <c:v>-2.0225424859373704</c:v>
                </c:pt>
                <c:pt idx="34">
                  <c:v>-2.377641290737885</c:v>
                </c:pt>
                <c:pt idx="35">
                  <c:v>-2.5</c:v>
                </c:pt>
                <c:pt idx="36">
                  <c:v>-2.3776412907378845</c:v>
                </c:pt>
                <c:pt idx="37">
                  <c:v>-2.0225424859373669</c:v>
                </c:pt>
                <c:pt idx="38">
                  <c:v>-1.4694631307311836</c:v>
                </c:pt>
                <c:pt idx="39">
                  <c:v>-0.77254248593736974</c:v>
                </c:pt>
                <c:pt idx="40">
                  <c:v>-1.22514845490862E-15</c:v>
                </c:pt>
                <c:pt idx="41">
                  <c:v>0.77254248593736308</c:v>
                </c:pt>
                <c:pt idx="42">
                  <c:v>1.4694631307311816</c:v>
                </c:pt>
                <c:pt idx="43">
                  <c:v>2.0225424859373655</c:v>
                </c:pt>
                <c:pt idx="44">
                  <c:v>2.3776412907378837</c:v>
                </c:pt>
                <c:pt idx="45">
                  <c:v>2.5</c:v>
                </c:pt>
                <c:pt idx="46">
                  <c:v>2.3776412907378859</c:v>
                </c:pt>
                <c:pt idx="47">
                  <c:v>2.0225424859373669</c:v>
                </c:pt>
                <c:pt idx="48">
                  <c:v>1.4694631307311838</c:v>
                </c:pt>
                <c:pt idx="49">
                  <c:v>0.77254248593736996</c:v>
                </c:pt>
                <c:pt idx="50">
                  <c:v>1.531435568635775E-15</c:v>
                </c:pt>
                <c:pt idx="51">
                  <c:v>-0.77254248593737129</c:v>
                </c:pt>
                <c:pt idx="52">
                  <c:v>-1.4694631307311814</c:v>
                </c:pt>
                <c:pt idx="53">
                  <c:v>-2.0225424859373704</c:v>
                </c:pt>
                <c:pt idx="54">
                  <c:v>-2.3776412907378837</c:v>
                </c:pt>
                <c:pt idx="55">
                  <c:v>-2.5</c:v>
                </c:pt>
                <c:pt idx="56">
                  <c:v>-2.3776412907378845</c:v>
                </c:pt>
                <c:pt idx="57">
                  <c:v>-2.0225424859373722</c:v>
                </c:pt>
                <c:pt idx="58">
                  <c:v>-1.4694631307311843</c:v>
                </c:pt>
                <c:pt idx="59">
                  <c:v>-0.7725424859373744</c:v>
                </c:pt>
                <c:pt idx="60">
                  <c:v>-1.0719506879364182E-14</c:v>
                </c:pt>
                <c:pt idx="61">
                  <c:v>0.77254248593737096</c:v>
                </c:pt>
                <c:pt idx="62">
                  <c:v>1.4694631307311812</c:v>
                </c:pt>
                <c:pt idx="63">
                  <c:v>2.02254248593737</c:v>
                </c:pt>
                <c:pt idx="64">
                  <c:v>2.3776412907378832</c:v>
                </c:pt>
                <c:pt idx="65">
                  <c:v>2.5</c:v>
                </c:pt>
                <c:pt idx="66">
                  <c:v>2.3776412907378819</c:v>
                </c:pt>
                <c:pt idx="67">
                  <c:v>2.0225424859373673</c:v>
                </c:pt>
                <c:pt idx="68">
                  <c:v>1.4694631307311772</c:v>
                </c:pt>
                <c:pt idx="69">
                  <c:v>0.77254248593736641</c:v>
                </c:pt>
                <c:pt idx="70">
                  <c:v>2.144009796090085E-15</c:v>
                </c:pt>
                <c:pt idx="71">
                  <c:v>-0.77254248593737074</c:v>
                </c:pt>
                <c:pt idx="72">
                  <c:v>-1.4694631307311812</c:v>
                </c:pt>
                <c:pt idx="73">
                  <c:v>-2.0225424859373646</c:v>
                </c:pt>
                <c:pt idx="74">
                  <c:v>-2.3776412907378859</c:v>
                </c:pt>
                <c:pt idx="75">
                  <c:v>-2.5</c:v>
                </c:pt>
                <c:pt idx="76">
                  <c:v>-2.3776412907378845</c:v>
                </c:pt>
                <c:pt idx="77">
                  <c:v>-2.0225424859373673</c:v>
                </c:pt>
                <c:pt idx="78">
                  <c:v>-1.4694631307311847</c:v>
                </c:pt>
                <c:pt idx="79">
                  <c:v>-0.77254248593736663</c:v>
                </c:pt>
                <c:pt idx="80">
                  <c:v>-2.45029690981724E-15</c:v>
                </c:pt>
                <c:pt idx="81">
                  <c:v>0.77254248593736197</c:v>
                </c:pt>
                <c:pt idx="82">
                  <c:v>1.4694631307311736</c:v>
                </c:pt>
                <c:pt idx="83">
                  <c:v>2.0225424859373748</c:v>
                </c:pt>
                <c:pt idx="84">
                  <c:v>2.3776412907378832</c:v>
                </c:pt>
                <c:pt idx="85">
                  <c:v>2.5</c:v>
                </c:pt>
                <c:pt idx="86">
                  <c:v>2.3776412907378877</c:v>
                </c:pt>
                <c:pt idx="87">
                  <c:v>2.0225424859373726</c:v>
                </c:pt>
                <c:pt idx="88">
                  <c:v>1.4694631307311852</c:v>
                </c:pt>
                <c:pt idx="89">
                  <c:v>0.77254248593736696</c:v>
                </c:pt>
                <c:pt idx="90">
                  <c:v>2.756584023544395E-15</c:v>
                </c:pt>
                <c:pt idx="91">
                  <c:v>-0.77254248593736174</c:v>
                </c:pt>
                <c:pt idx="92">
                  <c:v>-1.4694631307311734</c:v>
                </c:pt>
                <c:pt idx="93">
                  <c:v>-2.0225424859373642</c:v>
                </c:pt>
                <c:pt idx="94">
                  <c:v>-2.3776412907378859</c:v>
                </c:pt>
                <c:pt idx="95">
                  <c:v>-2.5</c:v>
                </c:pt>
                <c:pt idx="96">
                  <c:v>-2.377641290737885</c:v>
                </c:pt>
                <c:pt idx="97">
                  <c:v>-2.0225424859373677</c:v>
                </c:pt>
                <c:pt idx="98">
                  <c:v>-1.4694631307311854</c:v>
                </c:pt>
                <c:pt idx="99">
                  <c:v>-0.7725424859373673</c:v>
                </c:pt>
                <c:pt idx="100">
                  <c:v>-3.06287113727155E-15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2-B821-439B-B7C1-038CBA97BDA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20936240"/>
        <c:axId val="220935848"/>
      </c:scatterChart>
      <c:valAx>
        <c:axId val="220936240"/>
        <c:scaling>
          <c:orientation val="minMax"/>
          <c:max val="7"/>
          <c:min val="-0.30000000000000004"/>
        </c:scaling>
        <c:delete val="0"/>
        <c:axPos val="b"/>
        <c:numFmt formatCode="General" sourceLinked="1"/>
        <c:majorTickMark val="none"/>
        <c:minorTickMark val="none"/>
        <c:tickLblPos val="none"/>
        <c:spPr>
          <a:noFill/>
          <a:ln w="12700">
            <a:solidFill>
              <a:schemeClr val="tx1"/>
            </a:solidFill>
            <a:tailEnd type="triangle" w="med" len="lg"/>
          </a:ln>
        </c:spPr>
        <c:crossAx val="220935848"/>
        <c:crossesAt val="0"/>
        <c:crossBetween val="midCat"/>
        <c:majorUnit val="0.1"/>
        <c:minorUnit val="0.1"/>
      </c:valAx>
      <c:valAx>
        <c:axId val="220935848"/>
        <c:scaling>
          <c:orientation val="minMax"/>
          <c:max val="12"/>
          <c:min val="-12"/>
        </c:scaling>
        <c:delete val="0"/>
        <c:axPos val="l"/>
        <c:numFmt formatCode="General" sourceLinked="1"/>
        <c:majorTickMark val="none"/>
        <c:minorTickMark val="none"/>
        <c:tickLblPos val="none"/>
        <c:spPr>
          <a:ln w="12700">
            <a:solidFill>
              <a:schemeClr val="tx1"/>
            </a:solidFill>
            <a:tailEnd type="triangle" w="med" len="lg"/>
          </a:ln>
        </c:spPr>
        <c:crossAx val="220936240"/>
        <c:crossesAt val="0"/>
        <c:crossBetween val="midCat"/>
        <c:majorUnit val="0.1"/>
        <c:minorUnit val="0.1"/>
      </c:valAx>
      <c:spPr>
        <a:noFill/>
        <a:ln w="25400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800"/>
      </a:pPr>
      <a:endParaRPr lang="fr-FR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3221422880950032E-2"/>
          <c:y val="3.3092476904275595E-2"/>
          <c:w val="0.95416666666666672"/>
          <c:h val="0.93125000000000002"/>
        </c:manualLayout>
      </c:layout>
      <c:scatterChart>
        <c:scatterStyle val="lineMarker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Y-Values</c:v>
                </c:pt>
              </c:strCache>
            </c:strRef>
          </c:tx>
          <c:spPr>
            <a:ln w="25400">
              <a:solidFill>
                <a:schemeClr val="tx1"/>
              </a:solidFill>
            </a:ln>
          </c:spPr>
          <c:marker>
            <c:symbol val="none"/>
          </c:marker>
          <c:xVal>
            <c:numRef>
              <c:f>Sheet1!$A$2:$A$9</c:f>
              <c:numCache>
                <c:formatCode>General</c:formatCode>
                <c:ptCount val="8"/>
                <c:pt idx="0">
                  <c:v>-5</c:v>
                </c:pt>
                <c:pt idx="1">
                  <c:v>0</c:v>
                </c:pt>
                <c:pt idx="2">
                  <c:v>0</c:v>
                </c:pt>
                <c:pt idx="3">
                  <c:v>3</c:v>
                </c:pt>
                <c:pt idx="4">
                  <c:v>3</c:v>
                </c:pt>
                <c:pt idx="5">
                  <c:v>6</c:v>
                </c:pt>
                <c:pt idx="6">
                  <c:v>6</c:v>
                </c:pt>
                <c:pt idx="7">
                  <c:v>6.3</c:v>
                </c:pt>
              </c:numCache>
            </c:numRef>
          </c:xVal>
          <c:yVal>
            <c:numRef>
              <c:f>Sheet1!$B$2:$B$9</c:f>
              <c:numCache>
                <c:formatCode>General</c:formatCode>
                <c:ptCount val="8"/>
                <c:pt idx="0">
                  <c:v>-8</c:v>
                </c:pt>
                <c:pt idx="1">
                  <c:v>-8</c:v>
                </c:pt>
                <c:pt idx="2">
                  <c:v>8</c:v>
                </c:pt>
                <c:pt idx="3">
                  <c:v>8</c:v>
                </c:pt>
                <c:pt idx="4">
                  <c:v>-8</c:v>
                </c:pt>
                <c:pt idx="5">
                  <c:v>-8</c:v>
                </c:pt>
                <c:pt idx="6">
                  <c:v>8</c:v>
                </c:pt>
                <c:pt idx="7">
                  <c:v>8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A123-411C-AC03-428A82F4A73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11104624"/>
        <c:axId val="111105016"/>
      </c:scatterChart>
      <c:valAx>
        <c:axId val="111104624"/>
        <c:scaling>
          <c:orientation val="minMax"/>
          <c:max val="7"/>
          <c:min val="-0.30000000000000004"/>
        </c:scaling>
        <c:delete val="0"/>
        <c:axPos val="b"/>
        <c:numFmt formatCode="General" sourceLinked="1"/>
        <c:majorTickMark val="none"/>
        <c:minorTickMark val="none"/>
        <c:tickLblPos val="none"/>
        <c:spPr>
          <a:noFill/>
          <a:ln w="12700">
            <a:solidFill>
              <a:schemeClr val="tx1"/>
            </a:solidFill>
            <a:tailEnd type="triangle" w="med" len="lg"/>
          </a:ln>
        </c:spPr>
        <c:crossAx val="111105016"/>
        <c:crossesAt val="0"/>
        <c:crossBetween val="midCat"/>
        <c:majorUnit val="0.1"/>
        <c:minorUnit val="0.1"/>
      </c:valAx>
      <c:valAx>
        <c:axId val="111105016"/>
        <c:scaling>
          <c:orientation val="minMax"/>
          <c:max val="12"/>
          <c:min val="-12"/>
        </c:scaling>
        <c:delete val="0"/>
        <c:axPos val="l"/>
        <c:numFmt formatCode="General" sourceLinked="1"/>
        <c:majorTickMark val="none"/>
        <c:minorTickMark val="none"/>
        <c:tickLblPos val="none"/>
        <c:spPr>
          <a:ln w="12700">
            <a:solidFill>
              <a:schemeClr val="tx1"/>
            </a:solidFill>
            <a:tailEnd type="triangle" w="med" len="lg"/>
          </a:ln>
        </c:spPr>
        <c:crossAx val="111104624"/>
        <c:crossesAt val="0"/>
        <c:crossBetween val="midCat"/>
        <c:majorUnit val="0.1"/>
        <c:minorUnit val="0.1"/>
      </c:valAx>
      <c:spPr>
        <a:noFill/>
        <a:ln w="25400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800"/>
      </a:pPr>
      <a:endParaRPr lang="fr-FR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radarChart>
        <c:radarStyle val="marker"/>
        <c:varyColors val="0"/>
        <c:ser>
          <c:idx val="0"/>
          <c:order val="0"/>
          <c:spPr>
            <a:ln w="38100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val>
            <c:numRef>
              <c:f>Sheet1!$C$1:$C$401</c:f>
              <c:numCache>
                <c:formatCode>General</c:formatCode>
                <c:ptCount val="401"/>
                <c:pt idx="0">
                  <c:v>5</c:v>
                </c:pt>
                <c:pt idx="1">
                  <c:v>4.9980267284282718</c:v>
                </c:pt>
                <c:pt idx="2">
                  <c:v>4.9921147013144775</c:v>
                </c:pt>
                <c:pt idx="3">
                  <c:v>4.9822872507286888</c:v>
                </c:pt>
                <c:pt idx="4">
                  <c:v>4.9685831611286311</c:v>
                </c:pt>
                <c:pt idx="5">
                  <c:v>4.9510565162951536</c:v>
                </c:pt>
                <c:pt idx="6">
                  <c:v>4.9297764858882518</c:v>
                </c:pt>
                <c:pt idx="7">
                  <c:v>4.90482705246602</c:v>
                </c:pt>
                <c:pt idx="8">
                  <c:v>4.8763066800438635</c:v>
                </c:pt>
                <c:pt idx="9">
                  <c:v>4.8443279255020153</c:v>
                </c:pt>
                <c:pt idx="10">
                  <c:v>4.8090169943749475</c:v>
                </c:pt>
                <c:pt idx="11">
                  <c:v>4.770513242775789</c:v>
                </c:pt>
                <c:pt idx="12">
                  <c:v>4.7289686274214118</c:v>
                </c:pt>
                <c:pt idx="13">
                  <c:v>4.6845471059286883</c:v>
                </c:pt>
                <c:pt idx="14">
                  <c:v>4.6374239897486902</c:v>
                </c:pt>
                <c:pt idx="15">
                  <c:v>4.5877852522924734</c:v>
                </c:pt>
                <c:pt idx="16">
                  <c:v>4.5358267949789965</c:v>
                </c:pt>
                <c:pt idx="17">
                  <c:v>4.4817536741017152</c:v>
                </c:pt>
                <c:pt idx="18">
                  <c:v>4.4257792915650729</c:v>
                </c:pt>
                <c:pt idx="19">
                  <c:v>4.3681245526846784</c:v>
                </c:pt>
                <c:pt idx="20">
                  <c:v>4.3090169943749475</c:v>
                </c:pt>
                <c:pt idx="21">
                  <c:v>4.2486898871648551</c:v>
                </c:pt>
                <c:pt idx="22">
                  <c:v>4.1873813145857248</c:v>
                </c:pt>
                <c:pt idx="23">
                  <c:v>4.1253332335643043</c:v>
                </c:pt>
                <c:pt idx="24">
                  <c:v>4.0627905195293135</c:v>
                </c:pt>
                <c:pt idx="25">
                  <c:v>4</c:v>
                </c:pt>
                <c:pt idx="26">
                  <c:v>3.9372094804706865</c:v>
                </c:pt>
                <c:pt idx="27">
                  <c:v>3.8746667664356957</c:v>
                </c:pt>
                <c:pt idx="28">
                  <c:v>3.8126186854142752</c:v>
                </c:pt>
                <c:pt idx="29">
                  <c:v>3.7513101128351449</c:v>
                </c:pt>
                <c:pt idx="30">
                  <c:v>3.690983005625053</c:v>
                </c:pt>
                <c:pt idx="31">
                  <c:v>3.6318754473153221</c:v>
                </c:pt>
                <c:pt idx="32">
                  <c:v>3.5742207084349271</c:v>
                </c:pt>
                <c:pt idx="33">
                  <c:v>3.5182463258982848</c:v>
                </c:pt>
                <c:pt idx="34">
                  <c:v>3.464173205021003</c:v>
                </c:pt>
                <c:pt idx="35">
                  <c:v>3.4122147477075271</c:v>
                </c:pt>
                <c:pt idx="36">
                  <c:v>3.3625760102513103</c:v>
                </c:pt>
                <c:pt idx="37">
                  <c:v>3.3154528940713113</c:v>
                </c:pt>
                <c:pt idx="38">
                  <c:v>3.2710313725785887</c:v>
                </c:pt>
                <c:pt idx="39">
                  <c:v>3.229486757224211</c:v>
                </c:pt>
                <c:pt idx="40">
                  <c:v>3.1909830056250525</c:v>
                </c:pt>
                <c:pt idx="41">
                  <c:v>3.1556720744979851</c:v>
                </c:pt>
                <c:pt idx="42">
                  <c:v>3.1236933199561365</c:v>
                </c:pt>
                <c:pt idx="43">
                  <c:v>3.0951729475339809</c:v>
                </c:pt>
                <c:pt idx="44">
                  <c:v>3.0702235141117487</c:v>
                </c:pt>
                <c:pt idx="45">
                  <c:v>3.0489434837048464</c:v>
                </c:pt>
                <c:pt idx="46">
                  <c:v>3.0314168388713689</c:v>
                </c:pt>
                <c:pt idx="47">
                  <c:v>3.0177127492713112</c:v>
                </c:pt>
                <c:pt idx="48">
                  <c:v>3.0078852986855225</c:v>
                </c:pt>
                <c:pt idx="49">
                  <c:v>3.0019732715717282</c:v>
                </c:pt>
                <c:pt idx="50">
                  <c:v>3</c:v>
                </c:pt>
                <c:pt idx="51">
                  <c:v>3.0019732715717282</c:v>
                </c:pt>
                <c:pt idx="52">
                  <c:v>3.007885298685522</c:v>
                </c:pt>
                <c:pt idx="53">
                  <c:v>3.0177127492713112</c:v>
                </c:pt>
                <c:pt idx="54">
                  <c:v>3.0314168388713689</c:v>
                </c:pt>
                <c:pt idx="55">
                  <c:v>3.0489434837048464</c:v>
                </c:pt>
                <c:pt idx="56">
                  <c:v>3.0702235141117487</c:v>
                </c:pt>
                <c:pt idx="57">
                  <c:v>3.0951729475339804</c:v>
                </c:pt>
                <c:pt idx="58">
                  <c:v>3.1236933199561365</c:v>
                </c:pt>
                <c:pt idx="59">
                  <c:v>3.1556720744979847</c:v>
                </c:pt>
                <c:pt idx="60">
                  <c:v>3.1909830056250521</c:v>
                </c:pt>
                <c:pt idx="61">
                  <c:v>3.229486757224211</c:v>
                </c:pt>
                <c:pt idx="62">
                  <c:v>3.2710313725785882</c:v>
                </c:pt>
                <c:pt idx="63">
                  <c:v>3.3154528940713113</c:v>
                </c:pt>
                <c:pt idx="64">
                  <c:v>3.3625760102513107</c:v>
                </c:pt>
                <c:pt idx="65">
                  <c:v>3.4122147477075266</c:v>
                </c:pt>
                <c:pt idx="66">
                  <c:v>3.4641732050210035</c:v>
                </c:pt>
                <c:pt idx="67">
                  <c:v>3.5182463258982848</c:v>
                </c:pt>
                <c:pt idx="68">
                  <c:v>3.574220708434928</c:v>
                </c:pt>
                <c:pt idx="69">
                  <c:v>3.6318754473153221</c:v>
                </c:pt>
                <c:pt idx="70">
                  <c:v>3.6909830056250525</c:v>
                </c:pt>
                <c:pt idx="71">
                  <c:v>3.7513101128351454</c:v>
                </c:pt>
                <c:pt idx="72">
                  <c:v>3.8126186854142752</c:v>
                </c:pt>
                <c:pt idx="73">
                  <c:v>3.8746667664356953</c:v>
                </c:pt>
                <c:pt idx="74">
                  <c:v>3.937209480470687</c:v>
                </c:pt>
                <c:pt idx="75">
                  <c:v>4</c:v>
                </c:pt>
                <c:pt idx="76">
                  <c:v>4.0627905195293126</c:v>
                </c:pt>
                <c:pt idx="77">
                  <c:v>4.1253332335643043</c:v>
                </c:pt>
                <c:pt idx="78">
                  <c:v>4.1873813145857239</c:v>
                </c:pt>
                <c:pt idx="79">
                  <c:v>4.2486898871648551</c:v>
                </c:pt>
                <c:pt idx="80">
                  <c:v>4.3090169943749475</c:v>
                </c:pt>
                <c:pt idx="81">
                  <c:v>4.3681245526846775</c:v>
                </c:pt>
                <c:pt idx="82">
                  <c:v>4.425779291565072</c:v>
                </c:pt>
                <c:pt idx="83">
                  <c:v>4.4817536741017161</c:v>
                </c:pt>
                <c:pt idx="84">
                  <c:v>4.5358267949789965</c:v>
                </c:pt>
                <c:pt idx="85">
                  <c:v>4.5877852522924734</c:v>
                </c:pt>
                <c:pt idx="86">
                  <c:v>4.6374239897486893</c:v>
                </c:pt>
                <c:pt idx="87">
                  <c:v>4.6845471059286883</c:v>
                </c:pt>
                <c:pt idx="88">
                  <c:v>4.7289686274214109</c:v>
                </c:pt>
                <c:pt idx="89">
                  <c:v>4.770513242775789</c:v>
                </c:pt>
                <c:pt idx="90">
                  <c:v>4.8090169943749475</c:v>
                </c:pt>
                <c:pt idx="91">
                  <c:v>4.8443279255020144</c:v>
                </c:pt>
                <c:pt idx="92">
                  <c:v>4.8763066800438635</c:v>
                </c:pt>
                <c:pt idx="93">
                  <c:v>4.9048270524660191</c:v>
                </c:pt>
                <c:pt idx="94">
                  <c:v>4.9297764858882518</c:v>
                </c:pt>
                <c:pt idx="95">
                  <c:v>4.9510565162951536</c:v>
                </c:pt>
                <c:pt idx="96">
                  <c:v>4.9685831611286311</c:v>
                </c:pt>
                <c:pt idx="97">
                  <c:v>4.9822872507286888</c:v>
                </c:pt>
                <c:pt idx="98">
                  <c:v>4.9921147013144775</c:v>
                </c:pt>
                <c:pt idx="99">
                  <c:v>4.9980267284282718</c:v>
                </c:pt>
                <c:pt idx="100">
                  <c:v>5</c:v>
                </c:pt>
                <c:pt idx="101">
                  <c:v>4.9980267284282718</c:v>
                </c:pt>
                <c:pt idx="102">
                  <c:v>4.9921147013144775</c:v>
                </c:pt>
                <c:pt idx="103">
                  <c:v>4.9822872507286888</c:v>
                </c:pt>
                <c:pt idx="104">
                  <c:v>4.9685831611286311</c:v>
                </c:pt>
                <c:pt idx="105">
                  <c:v>4.9510565162951536</c:v>
                </c:pt>
                <c:pt idx="106">
                  <c:v>4.9297764858882509</c:v>
                </c:pt>
                <c:pt idx="107">
                  <c:v>4.90482705246602</c:v>
                </c:pt>
                <c:pt idx="108">
                  <c:v>4.8763066800438635</c:v>
                </c:pt>
                <c:pt idx="109">
                  <c:v>4.8443279255020153</c:v>
                </c:pt>
                <c:pt idx="110">
                  <c:v>4.8090169943749475</c:v>
                </c:pt>
                <c:pt idx="111">
                  <c:v>4.770513242775789</c:v>
                </c:pt>
                <c:pt idx="112">
                  <c:v>4.7289686274214118</c:v>
                </c:pt>
                <c:pt idx="113">
                  <c:v>4.6845471059286892</c:v>
                </c:pt>
                <c:pt idx="114">
                  <c:v>4.6374239897486902</c:v>
                </c:pt>
                <c:pt idx="115">
                  <c:v>4.5877852522924725</c:v>
                </c:pt>
                <c:pt idx="116">
                  <c:v>4.5358267949789965</c:v>
                </c:pt>
                <c:pt idx="117">
                  <c:v>4.4817536741017152</c:v>
                </c:pt>
                <c:pt idx="118">
                  <c:v>4.4257792915650729</c:v>
                </c:pt>
                <c:pt idx="119">
                  <c:v>4.3681245526846784</c:v>
                </c:pt>
                <c:pt idx="120">
                  <c:v>4.3090169943749483</c:v>
                </c:pt>
                <c:pt idx="121">
                  <c:v>4.2486898871648542</c:v>
                </c:pt>
                <c:pt idx="122">
                  <c:v>4.1873813145857248</c:v>
                </c:pt>
                <c:pt idx="123">
                  <c:v>4.1253332335643051</c:v>
                </c:pt>
                <c:pt idx="124">
                  <c:v>4.0627905195293144</c:v>
                </c:pt>
                <c:pt idx="125">
                  <c:v>4.0000000000000009</c:v>
                </c:pt>
                <c:pt idx="126">
                  <c:v>3.9372094804706865</c:v>
                </c:pt>
                <c:pt idx="127">
                  <c:v>3.8746667664356957</c:v>
                </c:pt>
                <c:pt idx="128">
                  <c:v>3.8126186854142752</c:v>
                </c:pt>
                <c:pt idx="129">
                  <c:v>3.7513101128351454</c:v>
                </c:pt>
                <c:pt idx="130">
                  <c:v>3.690983005625053</c:v>
                </c:pt>
                <c:pt idx="131">
                  <c:v>3.6318754473153225</c:v>
                </c:pt>
                <c:pt idx="132">
                  <c:v>3.5742207084349267</c:v>
                </c:pt>
                <c:pt idx="133">
                  <c:v>3.5182463258982843</c:v>
                </c:pt>
                <c:pt idx="134">
                  <c:v>3.4641732050210035</c:v>
                </c:pt>
                <c:pt idx="135">
                  <c:v>3.4122147477075271</c:v>
                </c:pt>
                <c:pt idx="136">
                  <c:v>3.3625760102513094</c:v>
                </c:pt>
                <c:pt idx="137">
                  <c:v>3.3154528940713108</c:v>
                </c:pt>
                <c:pt idx="138">
                  <c:v>3.2710313725785882</c:v>
                </c:pt>
                <c:pt idx="139">
                  <c:v>3.229486757224211</c:v>
                </c:pt>
                <c:pt idx="140">
                  <c:v>3.1909830056250525</c:v>
                </c:pt>
                <c:pt idx="141">
                  <c:v>3.1556720744979851</c:v>
                </c:pt>
                <c:pt idx="142">
                  <c:v>3.1236933199561361</c:v>
                </c:pt>
                <c:pt idx="143">
                  <c:v>3.0951729475339804</c:v>
                </c:pt>
                <c:pt idx="144">
                  <c:v>3.0702235141117487</c:v>
                </c:pt>
                <c:pt idx="145">
                  <c:v>3.0489434837048464</c:v>
                </c:pt>
                <c:pt idx="146">
                  <c:v>3.0314168388713689</c:v>
                </c:pt>
                <c:pt idx="147">
                  <c:v>3.0177127492713112</c:v>
                </c:pt>
                <c:pt idx="148">
                  <c:v>3.007885298685522</c:v>
                </c:pt>
                <c:pt idx="149">
                  <c:v>3.0019732715717282</c:v>
                </c:pt>
                <c:pt idx="150">
                  <c:v>3</c:v>
                </c:pt>
                <c:pt idx="151">
                  <c:v>3.0019732715717282</c:v>
                </c:pt>
                <c:pt idx="152">
                  <c:v>3.007885298685522</c:v>
                </c:pt>
                <c:pt idx="153">
                  <c:v>3.0177127492713112</c:v>
                </c:pt>
                <c:pt idx="154">
                  <c:v>3.0314168388713689</c:v>
                </c:pt>
                <c:pt idx="155">
                  <c:v>3.0489434837048464</c:v>
                </c:pt>
                <c:pt idx="156">
                  <c:v>3.0702235141117482</c:v>
                </c:pt>
                <c:pt idx="157">
                  <c:v>3.09517294753398</c:v>
                </c:pt>
                <c:pt idx="158">
                  <c:v>3.1236933199561365</c:v>
                </c:pt>
                <c:pt idx="159">
                  <c:v>3.1556720744979847</c:v>
                </c:pt>
                <c:pt idx="160">
                  <c:v>3.1909830056250525</c:v>
                </c:pt>
                <c:pt idx="161">
                  <c:v>3.2294867572242101</c:v>
                </c:pt>
                <c:pt idx="162">
                  <c:v>3.2710313725785878</c:v>
                </c:pt>
                <c:pt idx="163">
                  <c:v>3.3154528940713104</c:v>
                </c:pt>
                <c:pt idx="164">
                  <c:v>3.3625760102513089</c:v>
                </c:pt>
                <c:pt idx="165">
                  <c:v>3.4122147477075249</c:v>
                </c:pt>
                <c:pt idx="166">
                  <c:v>3.4641732050210043</c:v>
                </c:pt>
                <c:pt idx="167">
                  <c:v>3.5182463258982852</c:v>
                </c:pt>
                <c:pt idx="168">
                  <c:v>3.5742207084349276</c:v>
                </c:pt>
                <c:pt idx="169">
                  <c:v>3.6318754473153221</c:v>
                </c:pt>
                <c:pt idx="170">
                  <c:v>3.6909830056250521</c:v>
                </c:pt>
                <c:pt idx="171">
                  <c:v>3.7513101128351445</c:v>
                </c:pt>
                <c:pt idx="172">
                  <c:v>3.8126186854142743</c:v>
                </c:pt>
                <c:pt idx="173">
                  <c:v>3.8746667664356944</c:v>
                </c:pt>
                <c:pt idx="174">
                  <c:v>3.9372094804706848</c:v>
                </c:pt>
                <c:pt idx="175">
                  <c:v>3.9999999999999978</c:v>
                </c:pt>
                <c:pt idx="176">
                  <c:v>4.0627905195293126</c:v>
                </c:pt>
                <c:pt idx="177">
                  <c:v>4.1253332335643051</c:v>
                </c:pt>
                <c:pt idx="178">
                  <c:v>4.1873813145857248</c:v>
                </c:pt>
                <c:pt idx="179">
                  <c:v>4.2486898871648551</c:v>
                </c:pt>
                <c:pt idx="180">
                  <c:v>4.3090169943749466</c:v>
                </c:pt>
                <c:pt idx="181">
                  <c:v>4.3681245526846775</c:v>
                </c:pt>
                <c:pt idx="182">
                  <c:v>4.425779291565072</c:v>
                </c:pt>
                <c:pt idx="183">
                  <c:v>4.4817536741017143</c:v>
                </c:pt>
                <c:pt idx="184">
                  <c:v>4.5358267949789948</c:v>
                </c:pt>
                <c:pt idx="185">
                  <c:v>4.5877852522924725</c:v>
                </c:pt>
                <c:pt idx="186">
                  <c:v>4.6374239897486893</c:v>
                </c:pt>
                <c:pt idx="187">
                  <c:v>4.6845471059286892</c:v>
                </c:pt>
                <c:pt idx="188">
                  <c:v>4.7289686274214118</c:v>
                </c:pt>
                <c:pt idx="189">
                  <c:v>4.770513242775789</c:v>
                </c:pt>
                <c:pt idx="190">
                  <c:v>4.8090169943749475</c:v>
                </c:pt>
                <c:pt idx="191">
                  <c:v>4.8443279255020144</c:v>
                </c:pt>
                <c:pt idx="192">
                  <c:v>4.8763066800438626</c:v>
                </c:pt>
                <c:pt idx="193">
                  <c:v>4.9048270524660191</c:v>
                </c:pt>
                <c:pt idx="194">
                  <c:v>4.9297764858882509</c:v>
                </c:pt>
                <c:pt idx="195">
                  <c:v>4.9510565162951536</c:v>
                </c:pt>
                <c:pt idx="196">
                  <c:v>4.9685831611286311</c:v>
                </c:pt>
                <c:pt idx="197">
                  <c:v>4.9822872507286888</c:v>
                </c:pt>
                <c:pt idx="198">
                  <c:v>4.9921147013144775</c:v>
                </c:pt>
                <c:pt idx="199">
                  <c:v>4.9980267284282718</c:v>
                </c:pt>
                <c:pt idx="200">
                  <c:v>5</c:v>
                </c:pt>
                <c:pt idx="201">
                  <c:v>4.9980267284282718</c:v>
                </c:pt>
                <c:pt idx="202">
                  <c:v>4.9921147013144775</c:v>
                </c:pt>
                <c:pt idx="203">
                  <c:v>4.9822872507286888</c:v>
                </c:pt>
                <c:pt idx="204">
                  <c:v>4.9685831611286311</c:v>
                </c:pt>
                <c:pt idx="205">
                  <c:v>4.9510565162951536</c:v>
                </c:pt>
                <c:pt idx="206">
                  <c:v>4.9297764858882518</c:v>
                </c:pt>
                <c:pt idx="207">
                  <c:v>4.90482705246602</c:v>
                </c:pt>
                <c:pt idx="208">
                  <c:v>4.8763066800438635</c:v>
                </c:pt>
                <c:pt idx="209">
                  <c:v>4.8443279255020153</c:v>
                </c:pt>
                <c:pt idx="210">
                  <c:v>4.8090169943749475</c:v>
                </c:pt>
                <c:pt idx="211">
                  <c:v>4.7705132427757899</c:v>
                </c:pt>
                <c:pt idx="212">
                  <c:v>4.7289686274214109</c:v>
                </c:pt>
                <c:pt idx="213">
                  <c:v>4.6845471059286883</c:v>
                </c:pt>
                <c:pt idx="214">
                  <c:v>4.6374239897486902</c:v>
                </c:pt>
                <c:pt idx="215">
                  <c:v>4.5877852522924734</c:v>
                </c:pt>
                <c:pt idx="216">
                  <c:v>4.5358267949789974</c:v>
                </c:pt>
                <c:pt idx="217">
                  <c:v>4.4817536741017161</c:v>
                </c:pt>
                <c:pt idx="218">
                  <c:v>4.4257792915650738</c:v>
                </c:pt>
                <c:pt idx="219">
                  <c:v>4.3681245526846784</c:v>
                </c:pt>
                <c:pt idx="220">
                  <c:v>4.3090169943749483</c:v>
                </c:pt>
                <c:pt idx="221">
                  <c:v>4.2486898871648542</c:v>
                </c:pt>
                <c:pt idx="222">
                  <c:v>4.1873813145857239</c:v>
                </c:pt>
                <c:pt idx="223">
                  <c:v>4.1253332335643043</c:v>
                </c:pt>
                <c:pt idx="224">
                  <c:v>4.0627905195293135</c:v>
                </c:pt>
                <c:pt idx="225">
                  <c:v>4.0000000000000009</c:v>
                </c:pt>
                <c:pt idx="226">
                  <c:v>3.9372094804706874</c:v>
                </c:pt>
                <c:pt idx="227">
                  <c:v>3.8746667664356971</c:v>
                </c:pt>
                <c:pt idx="228">
                  <c:v>3.812618685414277</c:v>
                </c:pt>
                <c:pt idx="229">
                  <c:v>3.7513101128351471</c:v>
                </c:pt>
                <c:pt idx="230">
                  <c:v>3.6909830056250517</c:v>
                </c:pt>
                <c:pt idx="231">
                  <c:v>3.6318754473153212</c:v>
                </c:pt>
                <c:pt idx="232">
                  <c:v>3.5742207084349271</c:v>
                </c:pt>
                <c:pt idx="233">
                  <c:v>3.5182463258982848</c:v>
                </c:pt>
                <c:pt idx="234">
                  <c:v>3.4641732050210035</c:v>
                </c:pt>
                <c:pt idx="235">
                  <c:v>3.4122147477075275</c:v>
                </c:pt>
                <c:pt idx="236">
                  <c:v>3.3625760102513111</c:v>
                </c:pt>
                <c:pt idx="237">
                  <c:v>3.3154528940713122</c:v>
                </c:pt>
                <c:pt idx="238">
                  <c:v>3.2710313725785896</c:v>
                </c:pt>
                <c:pt idx="239">
                  <c:v>3.2294867572242119</c:v>
                </c:pt>
                <c:pt idx="240">
                  <c:v>3.1909830056250539</c:v>
                </c:pt>
                <c:pt idx="241">
                  <c:v>3.1556720744979847</c:v>
                </c:pt>
                <c:pt idx="242">
                  <c:v>3.1236933199561361</c:v>
                </c:pt>
                <c:pt idx="243">
                  <c:v>3.0951729475339804</c:v>
                </c:pt>
                <c:pt idx="244">
                  <c:v>3.0702235141117487</c:v>
                </c:pt>
                <c:pt idx="245">
                  <c:v>3.0489434837048464</c:v>
                </c:pt>
                <c:pt idx="246">
                  <c:v>3.0314168388713689</c:v>
                </c:pt>
                <c:pt idx="247">
                  <c:v>3.0177127492713116</c:v>
                </c:pt>
                <c:pt idx="248">
                  <c:v>3.0078852986855225</c:v>
                </c:pt>
                <c:pt idx="249">
                  <c:v>3.0019732715717287</c:v>
                </c:pt>
                <c:pt idx="250">
                  <c:v>3</c:v>
                </c:pt>
                <c:pt idx="251">
                  <c:v>3.0019732715717282</c:v>
                </c:pt>
                <c:pt idx="252">
                  <c:v>3.0078852986855225</c:v>
                </c:pt>
                <c:pt idx="253">
                  <c:v>3.0177127492713112</c:v>
                </c:pt>
                <c:pt idx="254">
                  <c:v>3.0314168388713689</c:v>
                </c:pt>
                <c:pt idx="255">
                  <c:v>3.0489434837048468</c:v>
                </c:pt>
                <c:pt idx="256">
                  <c:v>3.0702235141117491</c:v>
                </c:pt>
                <c:pt idx="257">
                  <c:v>3.0951729475339809</c:v>
                </c:pt>
                <c:pt idx="258">
                  <c:v>3.1236933199561365</c:v>
                </c:pt>
                <c:pt idx="259">
                  <c:v>3.1556720744979847</c:v>
                </c:pt>
                <c:pt idx="260">
                  <c:v>3.1909830056250521</c:v>
                </c:pt>
                <c:pt idx="261">
                  <c:v>3.2294867572242101</c:v>
                </c:pt>
                <c:pt idx="262">
                  <c:v>3.2710313725785873</c:v>
                </c:pt>
                <c:pt idx="263">
                  <c:v>3.3154528940713126</c:v>
                </c:pt>
                <c:pt idx="264">
                  <c:v>3.3625760102513116</c:v>
                </c:pt>
                <c:pt idx="265">
                  <c:v>3.4122147477075275</c:v>
                </c:pt>
                <c:pt idx="266">
                  <c:v>3.4641732050210039</c:v>
                </c:pt>
                <c:pt idx="267">
                  <c:v>3.5182463258982852</c:v>
                </c:pt>
                <c:pt idx="268">
                  <c:v>3.5742207084349276</c:v>
                </c:pt>
                <c:pt idx="269">
                  <c:v>3.6318754473153216</c:v>
                </c:pt>
                <c:pt idx="270">
                  <c:v>3.6909830056250521</c:v>
                </c:pt>
                <c:pt idx="271">
                  <c:v>3.751310112835144</c:v>
                </c:pt>
                <c:pt idx="272">
                  <c:v>3.8126186854142774</c:v>
                </c:pt>
                <c:pt idx="273">
                  <c:v>3.8746667664356975</c:v>
                </c:pt>
                <c:pt idx="274">
                  <c:v>3.9372094804706883</c:v>
                </c:pt>
                <c:pt idx="275">
                  <c:v>4.0000000000000009</c:v>
                </c:pt>
                <c:pt idx="276">
                  <c:v>4.0627905195293144</c:v>
                </c:pt>
                <c:pt idx="277">
                  <c:v>4.1253332335643043</c:v>
                </c:pt>
                <c:pt idx="278">
                  <c:v>4.1873813145857248</c:v>
                </c:pt>
                <c:pt idx="279">
                  <c:v>4.2486898871648542</c:v>
                </c:pt>
                <c:pt idx="280">
                  <c:v>4.3090169943749466</c:v>
                </c:pt>
                <c:pt idx="281">
                  <c:v>4.3681245526846766</c:v>
                </c:pt>
                <c:pt idx="282">
                  <c:v>4.4257792915650711</c:v>
                </c:pt>
                <c:pt idx="283">
                  <c:v>4.481753674101717</c:v>
                </c:pt>
                <c:pt idx="284">
                  <c:v>4.5358267949789983</c:v>
                </c:pt>
                <c:pt idx="285">
                  <c:v>4.5877852522924742</c:v>
                </c:pt>
                <c:pt idx="286">
                  <c:v>4.6374239897486902</c:v>
                </c:pt>
                <c:pt idx="287">
                  <c:v>4.6845471059286892</c:v>
                </c:pt>
                <c:pt idx="288">
                  <c:v>4.7289686274214118</c:v>
                </c:pt>
                <c:pt idx="289">
                  <c:v>4.770513242775789</c:v>
                </c:pt>
                <c:pt idx="290">
                  <c:v>4.8090169943749466</c:v>
                </c:pt>
                <c:pt idx="291">
                  <c:v>4.8443279255020144</c:v>
                </c:pt>
                <c:pt idx="292">
                  <c:v>4.8763066800438626</c:v>
                </c:pt>
                <c:pt idx="293">
                  <c:v>4.9048270524660191</c:v>
                </c:pt>
                <c:pt idx="294">
                  <c:v>4.9297764858882518</c:v>
                </c:pt>
                <c:pt idx="295">
                  <c:v>4.9510565162951536</c:v>
                </c:pt>
                <c:pt idx="296">
                  <c:v>4.9685831611286311</c:v>
                </c:pt>
                <c:pt idx="297">
                  <c:v>4.9822872507286888</c:v>
                </c:pt>
                <c:pt idx="298">
                  <c:v>4.9921147013144775</c:v>
                </c:pt>
                <c:pt idx="299">
                  <c:v>4.9980267284282718</c:v>
                </c:pt>
                <c:pt idx="300">
                  <c:v>5</c:v>
                </c:pt>
                <c:pt idx="301">
                  <c:v>4.9980267284282718</c:v>
                </c:pt>
                <c:pt idx="302">
                  <c:v>4.9921147013144775</c:v>
                </c:pt>
                <c:pt idx="303">
                  <c:v>4.9822872507286888</c:v>
                </c:pt>
                <c:pt idx="304">
                  <c:v>4.968583161128632</c:v>
                </c:pt>
                <c:pt idx="305">
                  <c:v>4.9510565162951536</c:v>
                </c:pt>
                <c:pt idx="306">
                  <c:v>4.9297764858882509</c:v>
                </c:pt>
                <c:pt idx="307">
                  <c:v>4.9048270524660191</c:v>
                </c:pt>
                <c:pt idx="308">
                  <c:v>4.8763066800438635</c:v>
                </c:pt>
                <c:pt idx="309">
                  <c:v>4.8443279255020153</c:v>
                </c:pt>
                <c:pt idx="310">
                  <c:v>4.8090169943749483</c:v>
                </c:pt>
                <c:pt idx="311">
                  <c:v>4.7705132427757899</c:v>
                </c:pt>
                <c:pt idx="312">
                  <c:v>4.7289686274214127</c:v>
                </c:pt>
                <c:pt idx="313">
                  <c:v>4.6845471059286901</c:v>
                </c:pt>
                <c:pt idx="314">
                  <c:v>4.6374239897486911</c:v>
                </c:pt>
                <c:pt idx="315">
                  <c:v>4.5877852522924725</c:v>
                </c:pt>
                <c:pt idx="316">
                  <c:v>4.5358267949789965</c:v>
                </c:pt>
                <c:pt idx="317">
                  <c:v>4.4817536741017152</c:v>
                </c:pt>
                <c:pt idx="318">
                  <c:v>4.4257792915650729</c:v>
                </c:pt>
                <c:pt idx="319">
                  <c:v>4.3681245526846784</c:v>
                </c:pt>
                <c:pt idx="320">
                  <c:v>4.3090169943749483</c:v>
                </c:pt>
                <c:pt idx="321">
                  <c:v>4.248689887164856</c:v>
                </c:pt>
                <c:pt idx="322">
                  <c:v>4.1873813145857257</c:v>
                </c:pt>
                <c:pt idx="323">
                  <c:v>4.125333233564306</c:v>
                </c:pt>
                <c:pt idx="324">
                  <c:v>4.0627905195293152</c:v>
                </c:pt>
                <c:pt idx="325">
                  <c:v>4.0000000000000027</c:v>
                </c:pt>
                <c:pt idx="326">
                  <c:v>3.9372094804706896</c:v>
                </c:pt>
                <c:pt idx="327">
                  <c:v>3.8746667664356953</c:v>
                </c:pt>
                <c:pt idx="328">
                  <c:v>3.8126186854142787</c:v>
                </c:pt>
                <c:pt idx="329">
                  <c:v>3.7513101128351458</c:v>
                </c:pt>
                <c:pt idx="330">
                  <c:v>3.6909830056250565</c:v>
                </c:pt>
                <c:pt idx="331">
                  <c:v>3.631875447315323</c:v>
                </c:pt>
                <c:pt idx="332">
                  <c:v>3.5742207084349253</c:v>
                </c:pt>
                <c:pt idx="333">
                  <c:v>3.5182463258982866</c:v>
                </c:pt>
                <c:pt idx="334">
                  <c:v>3.4641732050210021</c:v>
                </c:pt>
                <c:pt idx="335">
                  <c:v>3.4122147477075289</c:v>
                </c:pt>
                <c:pt idx="336">
                  <c:v>3.3625760102513098</c:v>
                </c:pt>
                <c:pt idx="337">
                  <c:v>3.3154528940713135</c:v>
                </c:pt>
                <c:pt idx="338">
                  <c:v>3.2710313725785887</c:v>
                </c:pt>
                <c:pt idx="339">
                  <c:v>3.2294867572242132</c:v>
                </c:pt>
                <c:pt idx="340">
                  <c:v>3.190983005625053</c:v>
                </c:pt>
                <c:pt idx="341">
                  <c:v>3.1556720744979874</c:v>
                </c:pt>
                <c:pt idx="342">
                  <c:v>3.1236933199561374</c:v>
                </c:pt>
                <c:pt idx="343">
                  <c:v>3.09517294753398</c:v>
                </c:pt>
                <c:pt idx="344">
                  <c:v>3.0702235141117495</c:v>
                </c:pt>
                <c:pt idx="345">
                  <c:v>3.0489434837048464</c:v>
                </c:pt>
                <c:pt idx="346">
                  <c:v>3.0314168388713698</c:v>
                </c:pt>
                <c:pt idx="347">
                  <c:v>3.0177127492713112</c:v>
                </c:pt>
                <c:pt idx="348">
                  <c:v>3.0078852986855225</c:v>
                </c:pt>
                <c:pt idx="349">
                  <c:v>3.0019732715717282</c:v>
                </c:pt>
                <c:pt idx="350">
                  <c:v>3</c:v>
                </c:pt>
                <c:pt idx="351">
                  <c:v>3.0019732715717282</c:v>
                </c:pt>
                <c:pt idx="352">
                  <c:v>3.007885298685522</c:v>
                </c:pt>
                <c:pt idx="353">
                  <c:v>3.0177127492713112</c:v>
                </c:pt>
                <c:pt idx="354">
                  <c:v>3.0314168388713689</c:v>
                </c:pt>
                <c:pt idx="355">
                  <c:v>3.0489434837048455</c:v>
                </c:pt>
                <c:pt idx="356">
                  <c:v>3.0702235141117487</c:v>
                </c:pt>
                <c:pt idx="357">
                  <c:v>3.0951729475339791</c:v>
                </c:pt>
                <c:pt idx="358">
                  <c:v>3.1236933199561365</c:v>
                </c:pt>
                <c:pt idx="359">
                  <c:v>3.1556720744979829</c:v>
                </c:pt>
                <c:pt idx="360">
                  <c:v>3.1909830056250521</c:v>
                </c:pt>
                <c:pt idx="361">
                  <c:v>3.2294867572242101</c:v>
                </c:pt>
                <c:pt idx="362">
                  <c:v>3.2710313725785873</c:v>
                </c:pt>
                <c:pt idx="363">
                  <c:v>3.3154528940713126</c:v>
                </c:pt>
                <c:pt idx="364">
                  <c:v>3.3625760102513085</c:v>
                </c:pt>
                <c:pt idx="365">
                  <c:v>3.4122147477075275</c:v>
                </c:pt>
                <c:pt idx="366">
                  <c:v>3.4641732050210008</c:v>
                </c:pt>
                <c:pt idx="367">
                  <c:v>3.5182463258982848</c:v>
                </c:pt>
                <c:pt idx="368">
                  <c:v>3.574220708434924</c:v>
                </c:pt>
                <c:pt idx="369">
                  <c:v>3.6318754473153216</c:v>
                </c:pt>
                <c:pt idx="370">
                  <c:v>3.6909830056250517</c:v>
                </c:pt>
                <c:pt idx="371">
                  <c:v>3.751310112835144</c:v>
                </c:pt>
                <c:pt idx="372">
                  <c:v>3.8126186854142738</c:v>
                </c:pt>
                <c:pt idx="373">
                  <c:v>3.874666766435694</c:v>
                </c:pt>
                <c:pt idx="374">
                  <c:v>3.9372094804706879</c:v>
                </c:pt>
                <c:pt idx="375">
                  <c:v>3.9999999999999973</c:v>
                </c:pt>
                <c:pt idx="376">
                  <c:v>4.0627905195293135</c:v>
                </c:pt>
                <c:pt idx="377">
                  <c:v>4.1253332335643007</c:v>
                </c:pt>
                <c:pt idx="378">
                  <c:v>4.1873813145857248</c:v>
                </c:pt>
                <c:pt idx="379">
                  <c:v>4.2486898871648542</c:v>
                </c:pt>
                <c:pt idx="380">
                  <c:v>4.3090169943749466</c:v>
                </c:pt>
                <c:pt idx="381">
                  <c:v>4.3681245526846766</c:v>
                </c:pt>
                <c:pt idx="382">
                  <c:v>4.4257792915650711</c:v>
                </c:pt>
                <c:pt idx="383">
                  <c:v>4.4817536741017134</c:v>
                </c:pt>
                <c:pt idx="384">
                  <c:v>4.5358267949789948</c:v>
                </c:pt>
                <c:pt idx="385">
                  <c:v>4.5877852522924734</c:v>
                </c:pt>
                <c:pt idx="386">
                  <c:v>4.6374239897486875</c:v>
                </c:pt>
                <c:pt idx="387">
                  <c:v>4.6845471059286883</c:v>
                </c:pt>
                <c:pt idx="388">
                  <c:v>4.7289686274214109</c:v>
                </c:pt>
                <c:pt idx="389">
                  <c:v>4.770513242775789</c:v>
                </c:pt>
                <c:pt idx="390">
                  <c:v>4.8090169943749466</c:v>
                </c:pt>
                <c:pt idx="391">
                  <c:v>4.8443279255020144</c:v>
                </c:pt>
                <c:pt idx="392">
                  <c:v>4.8763066800438626</c:v>
                </c:pt>
                <c:pt idx="393">
                  <c:v>4.9048270524660182</c:v>
                </c:pt>
                <c:pt idx="394">
                  <c:v>4.9297764858882509</c:v>
                </c:pt>
                <c:pt idx="395">
                  <c:v>4.9510565162951528</c:v>
                </c:pt>
                <c:pt idx="396">
                  <c:v>4.9685831611286311</c:v>
                </c:pt>
                <c:pt idx="397">
                  <c:v>4.9822872507286888</c:v>
                </c:pt>
                <c:pt idx="398">
                  <c:v>4.9921147013144775</c:v>
                </c:pt>
                <c:pt idx="399">
                  <c:v>4.9980267284282718</c:v>
                </c:pt>
                <c:pt idx="400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6F4-40D7-ADE9-4FFDA7C3C1E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58887816"/>
        <c:axId val="158888208"/>
      </c:radarChart>
      <c:catAx>
        <c:axId val="158887816"/>
        <c:scaling>
          <c:orientation val="minMax"/>
        </c:scaling>
        <c:delete val="1"/>
        <c:axPos val="b"/>
        <c:majorTickMark val="none"/>
        <c:minorTickMark val="none"/>
        <c:tickLblPos val="nextTo"/>
        <c:crossAx val="158888208"/>
        <c:crosses val="autoZero"/>
        <c:auto val="1"/>
        <c:lblAlgn val="ctr"/>
        <c:lblOffset val="100"/>
        <c:noMultiLvlLbl val="0"/>
      </c:catAx>
      <c:valAx>
        <c:axId val="158888208"/>
        <c:scaling>
          <c:orientation val="minMax"/>
          <c:max val="5.05"/>
        </c:scaling>
        <c:delete val="1"/>
        <c:axPos val="l"/>
        <c:numFmt formatCode="General" sourceLinked="1"/>
        <c:majorTickMark val="out"/>
        <c:minorTickMark val="none"/>
        <c:tickLblPos val="nextTo"/>
        <c:crossAx val="158887816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radarChart>
        <c:radarStyle val="marker"/>
        <c:varyColors val="0"/>
        <c:ser>
          <c:idx val="0"/>
          <c:order val="0"/>
          <c:spPr>
            <a:ln w="38100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val>
            <c:numRef>
              <c:f>Sheet1!$C$1:$C$401</c:f>
              <c:numCache>
                <c:formatCode>General</c:formatCode>
                <c:ptCount val="401"/>
                <c:pt idx="0">
                  <c:v>5</c:v>
                </c:pt>
                <c:pt idx="1">
                  <c:v>4.9980267284282718</c:v>
                </c:pt>
                <c:pt idx="2">
                  <c:v>4.9921147013144775</c:v>
                </c:pt>
                <c:pt idx="3">
                  <c:v>4.9822872507286888</c:v>
                </c:pt>
                <c:pt idx="4">
                  <c:v>4.9685831611286311</c:v>
                </c:pt>
                <c:pt idx="5">
                  <c:v>4.9510565162951536</c:v>
                </c:pt>
                <c:pt idx="6">
                  <c:v>4.9297764858882518</c:v>
                </c:pt>
                <c:pt idx="7">
                  <c:v>4.90482705246602</c:v>
                </c:pt>
                <c:pt idx="8">
                  <c:v>4.8763066800438635</c:v>
                </c:pt>
                <c:pt idx="9">
                  <c:v>4.8443279255020153</c:v>
                </c:pt>
                <c:pt idx="10">
                  <c:v>4.8090169943749475</c:v>
                </c:pt>
                <c:pt idx="11">
                  <c:v>4.770513242775789</c:v>
                </c:pt>
                <c:pt idx="12">
                  <c:v>4.7289686274214118</c:v>
                </c:pt>
                <c:pt idx="13">
                  <c:v>4.6845471059286883</c:v>
                </c:pt>
                <c:pt idx="14">
                  <c:v>4.6374239897486902</c:v>
                </c:pt>
                <c:pt idx="15">
                  <c:v>4.5877852522924734</c:v>
                </c:pt>
                <c:pt idx="16">
                  <c:v>4.5358267949789965</c:v>
                </c:pt>
                <c:pt idx="17">
                  <c:v>4.4817536741017152</c:v>
                </c:pt>
                <c:pt idx="18">
                  <c:v>4.4257792915650729</c:v>
                </c:pt>
                <c:pt idx="19">
                  <c:v>4.3681245526846784</c:v>
                </c:pt>
                <c:pt idx="20">
                  <c:v>4.3090169943749475</c:v>
                </c:pt>
                <c:pt idx="21">
                  <c:v>4.2486898871648551</c:v>
                </c:pt>
                <c:pt idx="22">
                  <c:v>4.1873813145857248</c:v>
                </c:pt>
                <c:pt idx="23">
                  <c:v>4.1253332335643043</c:v>
                </c:pt>
                <c:pt idx="24">
                  <c:v>4.0627905195293135</c:v>
                </c:pt>
                <c:pt idx="25">
                  <c:v>4</c:v>
                </c:pt>
                <c:pt idx="26">
                  <c:v>3.9372094804706865</c:v>
                </c:pt>
                <c:pt idx="27">
                  <c:v>3.8746667664356957</c:v>
                </c:pt>
                <c:pt idx="28">
                  <c:v>3.8126186854142752</c:v>
                </c:pt>
                <c:pt idx="29">
                  <c:v>3.7513101128351449</c:v>
                </c:pt>
                <c:pt idx="30">
                  <c:v>3.690983005625053</c:v>
                </c:pt>
                <c:pt idx="31">
                  <c:v>3.6318754473153221</c:v>
                </c:pt>
                <c:pt idx="32">
                  <c:v>3.5742207084349271</c:v>
                </c:pt>
                <c:pt idx="33">
                  <c:v>3.5182463258982848</c:v>
                </c:pt>
                <c:pt idx="34">
                  <c:v>3.464173205021003</c:v>
                </c:pt>
                <c:pt idx="35">
                  <c:v>3.4122147477075271</c:v>
                </c:pt>
                <c:pt idx="36">
                  <c:v>3.3625760102513103</c:v>
                </c:pt>
                <c:pt idx="37">
                  <c:v>3.3154528940713113</c:v>
                </c:pt>
                <c:pt idx="38">
                  <c:v>3.2710313725785887</c:v>
                </c:pt>
                <c:pt idx="39">
                  <c:v>3.229486757224211</c:v>
                </c:pt>
                <c:pt idx="40">
                  <c:v>3.1909830056250525</c:v>
                </c:pt>
                <c:pt idx="41">
                  <c:v>3.1556720744979851</c:v>
                </c:pt>
                <c:pt idx="42">
                  <c:v>3.1236933199561365</c:v>
                </c:pt>
                <c:pt idx="43">
                  <c:v>3.0951729475339809</c:v>
                </c:pt>
                <c:pt idx="44">
                  <c:v>3.0702235141117487</c:v>
                </c:pt>
                <c:pt idx="45">
                  <c:v>3.0489434837048464</c:v>
                </c:pt>
                <c:pt idx="46">
                  <c:v>3.0314168388713689</c:v>
                </c:pt>
                <c:pt idx="47">
                  <c:v>3.0177127492713112</c:v>
                </c:pt>
                <c:pt idx="48">
                  <c:v>3.0078852986855225</c:v>
                </c:pt>
                <c:pt idx="49">
                  <c:v>3.0019732715717282</c:v>
                </c:pt>
                <c:pt idx="50">
                  <c:v>3</c:v>
                </c:pt>
                <c:pt idx="51">
                  <c:v>3.0019732715717282</c:v>
                </c:pt>
                <c:pt idx="52">
                  <c:v>3.007885298685522</c:v>
                </c:pt>
                <c:pt idx="53">
                  <c:v>3.0177127492713112</c:v>
                </c:pt>
                <c:pt idx="54">
                  <c:v>3.0314168388713689</c:v>
                </c:pt>
                <c:pt idx="55">
                  <c:v>3.0489434837048464</c:v>
                </c:pt>
                <c:pt idx="56">
                  <c:v>3.0702235141117487</c:v>
                </c:pt>
                <c:pt idx="57">
                  <c:v>3.0951729475339804</c:v>
                </c:pt>
                <c:pt idx="58">
                  <c:v>3.1236933199561365</c:v>
                </c:pt>
                <c:pt idx="59">
                  <c:v>3.1556720744979847</c:v>
                </c:pt>
                <c:pt idx="60">
                  <c:v>3.1909830056250521</c:v>
                </c:pt>
                <c:pt idx="61">
                  <c:v>3.229486757224211</c:v>
                </c:pt>
                <c:pt idx="62">
                  <c:v>3.2710313725785882</c:v>
                </c:pt>
                <c:pt idx="63">
                  <c:v>3.3154528940713113</c:v>
                </c:pt>
                <c:pt idx="64">
                  <c:v>3.3625760102513107</c:v>
                </c:pt>
                <c:pt idx="65">
                  <c:v>3.4122147477075266</c:v>
                </c:pt>
                <c:pt idx="66">
                  <c:v>3.4641732050210035</c:v>
                </c:pt>
                <c:pt idx="67">
                  <c:v>3.5182463258982848</c:v>
                </c:pt>
                <c:pt idx="68">
                  <c:v>3.574220708434928</c:v>
                </c:pt>
                <c:pt idx="69">
                  <c:v>3.6318754473153221</c:v>
                </c:pt>
                <c:pt idx="70">
                  <c:v>3.6909830056250525</c:v>
                </c:pt>
                <c:pt idx="71">
                  <c:v>3.7513101128351454</c:v>
                </c:pt>
                <c:pt idx="72">
                  <c:v>3.8126186854142752</c:v>
                </c:pt>
                <c:pt idx="73">
                  <c:v>3.8746667664356953</c:v>
                </c:pt>
                <c:pt idx="74">
                  <c:v>3.937209480470687</c:v>
                </c:pt>
                <c:pt idx="75">
                  <c:v>4</c:v>
                </c:pt>
                <c:pt idx="76">
                  <c:v>4.0627905195293126</c:v>
                </c:pt>
                <c:pt idx="77">
                  <c:v>4.1253332335643043</c:v>
                </c:pt>
                <c:pt idx="78">
                  <c:v>4.1873813145857239</c:v>
                </c:pt>
                <c:pt idx="79">
                  <c:v>4.2486898871648551</c:v>
                </c:pt>
                <c:pt idx="80">
                  <c:v>4.3090169943749475</c:v>
                </c:pt>
                <c:pt idx="81">
                  <c:v>4.3681245526846775</c:v>
                </c:pt>
                <c:pt idx="82">
                  <c:v>4.425779291565072</c:v>
                </c:pt>
                <c:pt idx="83">
                  <c:v>4.4817536741017161</c:v>
                </c:pt>
                <c:pt idx="84">
                  <c:v>4.5358267949789965</c:v>
                </c:pt>
                <c:pt idx="85">
                  <c:v>4.5877852522924734</c:v>
                </c:pt>
                <c:pt idx="86">
                  <c:v>4.6374239897486893</c:v>
                </c:pt>
                <c:pt idx="87">
                  <c:v>4.6845471059286883</c:v>
                </c:pt>
                <c:pt idx="88">
                  <c:v>4.7289686274214109</c:v>
                </c:pt>
                <c:pt idx="89">
                  <c:v>4.770513242775789</c:v>
                </c:pt>
                <c:pt idx="90">
                  <c:v>4.8090169943749475</c:v>
                </c:pt>
                <c:pt idx="91">
                  <c:v>4.8443279255020144</c:v>
                </c:pt>
                <c:pt idx="92">
                  <c:v>4.8763066800438635</c:v>
                </c:pt>
                <c:pt idx="93">
                  <c:v>4.9048270524660191</c:v>
                </c:pt>
                <c:pt idx="94">
                  <c:v>4.9297764858882518</c:v>
                </c:pt>
                <c:pt idx="95">
                  <c:v>4.9510565162951536</c:v>
                </c:pt>
                <c:pt idx="96">
                  <c:v>4.9685831611286311</c:v>
                </c:pt>
                <c:pt idx="97">
                  <c:v>4.9822872507286888</c:v>
                </c:pt>
                <c:pt idx="98">
                  <c:v>4.9921147013144775</c:v>
                </c:pt>
                <c:pt idx="99">
                  <c:v>4.9980267284282718</c:v>
                </c:pt>
                <c:pt idx="100">
                  <c:v>5</c:v>
                </c:pt>
                <c:pt idx="101">
                  <c:v>4.9980267284282718</c:v>
                </c:pt>
                <c:pt idx="102">
                  <c:v>4.9921147013144775</c:v>
                </c:pt>
                <c:pt idx="103">
                  <c:v>4.9822872507286888</c:v>
                </c:pt>
                <c:pt idx="104">
                  <c:v>4.9685831611286311</c:v>
                </c:pt>
                <c:pt idx="105">
                  <c:v>4.9510565162951536</c:v>
                </c:pt>
                <c:pt idx="106">
                  <c:v>4.9297764858882509</c:v>
                </c:pt>
                <c:pt idx="107">
                  <c:v>4.90482705246602</c:v>
                </c:pt>
                <c:pt idx="108">
                  <c:v>4.8763066800438635</c:v>
                </c:pt>
                <c:pt idx="109">
                  <c:v>4.8443279255020153</c:v>
                </c:pt>
                <c:pt idx="110">
                  <c:v>4.8090169943749475</c:v>
                </c:pt>
                <c:pt idx="111">
                  <c:v>4.770513242775789</c:v>
                </c:pt>
                <c:pt idx="112">
                  <c:v>4.7289686274214118</c:v>
                </c:pt>
                <c:pt idx="113">
                  <c:v>4.6845471059286892</c:v>
                </c:pt>
                <c:pt idx="114">
                  <c:v>4.6374239897486902</c:v>
                </c:pt>
                <c:pt idx="115">
                  <c:v>4.5877852522924725</c:v>
                </c:pt>
                <c:pt idx="116">
                  <c:v>4.5358267949789965</c:v>
                </c:pt>
                <c:pt idx="117">
                  <c:v>4.4817536741017152</c:v>
                </c:pt>
                <c:pt idx="118">
                  <c:v>4.4257792915650729</c:v>
                </c:pt>
                <c:pt idx="119">
                  <c:v>4.3681245526846784</c:v>
                </c:pt>
                <c:pt idx="120">
                  <c:v>4.3090169943749483</c:v>
                </c:pt>
                <c:pt idx="121">
                  <c:v>4.2486898871648542</c:v>
                </c:pt>
                <c:pt idx="122">
                  <c:v>4.1873813145857248</c:v>
                </c:pt>
                <c:pt idx="123">
                  <c:v>4.1253332335643051</c:v>
                </c:pt>
                <c:pt idx="124">
                  <c:v>4.0627905195293144</c:v>
                </c:pt>
                <c:pt idx="125">
                  <c:v>4.0000000000000009</c:v>
                </c:pt>
                <c:pt idx="126">
                  <c:v>3.9372094804706865</c:v>
                </c:pt>
                <c:pt idx="127">
                  <c:v>3.8746667664356957</c:v>
                </c:pt>
                <c:pt idx="128">
                  <c:v>3.8126186854142752</c:v>
                </c:pt>
                <c:pt idx="129">
                  <c:v>3.7513101128351454</c:v>
                </c:pt>
                <c:pt idx="130">
                  <c:v>3.690983005625053</c:v>
                </c:pt>
                <c:pt idx="131">
                  <c:v>3.6318754473153225</c:v>
                </c:pt>
                <c:pt idx="132">
                  <c:v>3.5742207084349267</c:v>
                </c:pt>
                <c:pt idx="133">
                  <c:v>3.5182463258982843</c:v>
                </c:pt>
                <c:pt idx="134">
                  <c:v>3.4641732050210035</c:v>
                </c:pt>
                <c:pt idx="135">
                  <c:v>3.4122147477075271</c:v>
                </c:pt>
                <c:pt idx="136">
                  <c:v>3.3625760102513094</c:v>
                </c:pt>
                <c:pt idx="137">
                  <c:v>3.3154528940713108</c:v>
                </c:pt>
                <c:pt idx="138">
                  <c:v>3.2710313725785882</c:v>
                </c:pt>
                <c:pt idx="139">
                  <c:v>3.229486757224211</c:v>
                </c:pt>
                <c:pt idx="140">
                  <c:v>3.1909830056250525</c:v>
                </c:pt>
                <c:pt idx="141">
                  <c:v>3.1556720744979851</c:v>
                </c:pt>
                <c:pt idx="142">
                  <c:v>3.1236933199561361</c:v>
                </c:pt>
                <c:pt idx="143">
                  <c:v>3.0951729475339804</c:v>
                </c:pt>
                <c:pt idx="144">
                  <c:v>3.0702235141117487</c:v>
                </c:pt>
                <c:pt idx="145">
                  <c:v>3.0489434837048464</c:v>
                </c:pt>
                <c:pt idx="146">
                  <c:v>3.0314168388713689</c:v>
                </c:pt>
                <c:pt idx="147">
                  <c:v>3.0177127492713112</c:v>
                </c:pt>
                <c:pt idx="148">
                  <c:v>3.007885298685522</c:v>
                </c:pt>
                <c:pt idx="149">
                  <c:v>3.0019732715717282</c:v>
                </c:pt>
                <c:pt idx="150">
                  <c:v>3</c:v>
                </c:pt>
                <c:pt idx="151">
                  <c:v>3.0019732715717282</c:v>
                </c:pt>
                <c:pt idx="152">
                  <c:v>3.007885298685522</c:v>
                </c:pt>
                <c:pt idx="153">
                  <c:v>3.0177127492713112</c:v>
                </c:pt>
                <c:pt idx="154">
                  <c:v>3.0314168388713689</c:v>
                </c:pt>
                <c:pt idx="155">
                  <c:v>3.0489434837048464</c:v>
                </c:pt>
                <c:pt idx="156">
                  <c:v>3.0702235141117482</c:v>
                </c:pt>
                <c:pt idx="157">
                  <c:v>3.09517294753398</c:v>
                </c:pt>
                <c:pt idx="158">
                  <c:v>3.1236933199561365</c:v>
                </c:pt>
                <c:pt idx="159">
                  <c:v>3.1556720744979847</c:v>
                </c:pt>
                <c:pt idx="160">
                  <c:v>3.1909830056250525</c:v>
                </c:pt>
                <c:pt idx="161">
                  <c:v>3.2294867572242101</c:v>
                </c:pt>
                <c:pt idx="162">
                  <c:v>3.2710313725785878</c:v>
                </c:pt>
                <c:pt idx="163">
                  <c:v>3.3154528940713104</c:v>
                </c:pt>
                <c:pt idx="164">
                  <c:v>3.3625760102513089</c:v>
                </c:pt>
                <c:pt idx="165">
                  <c:v>3.4122147477075249</c:v>
                </c:pt>
                <c:pt idx="166">
                  <c:v>3.4641732050210043</c:v>
                </c:pt>
                <c:pt idx="167">
                  <c:v>3.5182463258982852</c:v>
                </c:pt>
                <c:pt idx="168">
                  <c:v>3.5742207084349276</c:v>
                </c:pt>
                <c:pt idx="169">
                  <c:v>3.6318754473153221</c:v>
                </c:pt>
                <c:pt idx="170">
                  <c:v>3.6909830056250521</c:v>
                </c:pt>
                <c:pt idx="171">
                  <c:v>3.7513101128351445</c:v>
                </c:pt>
                <c:pt idx="172">
                  <c:v>3.8126186854142743</c:v>
                </c:pt>
                <c:pt idx="173">
                  <c:v>3.8746667664356944</c:v>
                </c:pt>
                <c:pt idx="174">
                  <c:v>3.9372094804706848</c:v>
                </c:pt>
                <c:pt idx="175">
                  <c:v>3.9999999999999978</c:v>
                </c:pt>
                <c:pt idx="176">
                  <c:v>4.0627905195293126</c:v>
                </c:pt>
                <c:pt idx="177">
                  <c:v>4.1253332335643051</c:v>
                </c:pt>
                <c:pt idx="178">
                  <c:v>4.1873813145857248</c:v>
                </c:pt>
                <c:pt idx="179">
                  <c:v>4.2486898871648551</c:v>
                </c:pt>
                <c:pt idx="180">
                  <c:v>4.3090169943749466</c:v>
                </c:pt>
                <c:pt idx="181">
                  <c:v>4.3681245526846775</c:v>
                </c:pt>
                <c:pt idx="182">
                  <c:v>4.425779291565072</c:v>
                </c:pt>
                <c:pt idx="183">
                  <c:v>4.4817536741017143</c:v>
                </c:pt>
                <c:pt idx="184">
                  <c:v>4.5358267949789948</c:v>
                </c:pt>
                <c:pt idx="185">
                  <c:v>4.5877852522924725</c:v>
                </c:pt>
                <c:pt idx="186">
                  <c:v>4.6374239897486893</c:v>
                </c:pt>
                <c:pt idx="187">
                  <c:v>4.6845471059286892</c:v>
                </c:pt>
                <c:pt idx="188">
                  <c:v>4.7289686274214118</c:v>
                </c:pt>
                <c:pt idx="189">
                  <c:v>4.770513242775789</c:v>
                </c:pt>
                <c:pt idx="190">
                  <c:v>4.8090169943749475</c:v>
                </c:pt>
                <c:pt idx="191">
                  <c:v>4.8443279255020144</c:v>
                </c:pt>
                <c:pt idx="192">
                  <c:v>4.8763066800438626</c:v>
                </c:pt>
                <c:pt idx="193">
                  <c:v>4.9048270524660191</c:v>
                </c:pt>
                <c:pt idx="194">
                  <c:v>4.9297764858882509</c:v>
                </c:pt>
                <c:pt idx="195">
                  <c:v>4.9510565162951536</c:v>
                </c:pt>
                <c:pt idx="196">
                  <c:v>4.9685831611286311</c:v>
                </c:pt>
                <c:pt idx="197">
                  <c:v>4.9822872507286888</c:v>
                </c:pt>
                <c:pt idx="198">
                  <c:v>4.9921147013144775</c:v>
                </c:pt>
                <c:pt idx="199">
                  <c:v>4.9980267284282718</c:v>
                </c:pt>
                <c:pt idx="200">
                  <c:v>5</c:v>
                </c:pt>
                <c:pt idx="201">
                  <c:v>4.9980267284282718</c:v>
                </c:pt>
                <c:pt idx="202">
                  <c:v>4.9921147013144775</c:v>
                </c:pt>
                <c:pt idx="203">
                  <c:v>4.9822872507286888</c:v>
                </c:pt>
                <c:pt idx="204">
                  <c:v>4.9685831611286311</c:v>
                </c:pt>
                <c:pt idx="205">
                  <c:v>4.9510565162951536</c:v>
                </c:pt>
                <c:pt idx="206">
                  <c:v>4.9297764858882518</c:v>
                </c:pt>
                <c:pt idx="207">
                  <c:v>4.90482705246602</c:v>
                </c:pt>
                <c:pt idx="208">
                  <c:v>4.8763066800438635</c:v>
                </c:pt>
                <c:pt idx="209">
                  <c:v>4.8443279255020153</c:v>
                </c:pt>
                <c:pt idx="210">
                  <c:v>4.8090169943749475</c:v>
                </c:pt>
                <c:pt idx="211">
                  <c:v>4.7705132427757899</c:v>
                </c:pt>
                <c:pt idx="212">
                  <c:v>4.7289686274214109</c:v>
                </c:pt>
                <c:pt idx="213">
                  <c:v>4.6845471059286883</c:v>
                </c:pt>
                <c:pt idx="214">
                  <c:v>4.6374239897486902</c:v>
                </c:pt>
                <c:pt idx="215">
                  <c:v>4.5877852522924734</c:v>
                </c:pt>
                <c:pt idx="216">
                  <c:v>4.5358267949789974</c:v>
                </c:pt>
                <c:pt idx="217">
                  <c:v>4.4817536741017161</c:v>
                </c:pt>
                <c:pt idx="218">
                  <c:v>4.4257792915650738</c:v>
                </c:pt>
                <c:pt idx="219">
                  <c:v>4.3681245526846784</c:v>
                </c:pt>
                <c:pt idx="220">
                  <c:v>4.3090169943749483</c:v>
                </c:pt>
                <c:pt idx="221">
                  <c:v>4.2486898871648542</c:v>
                </c:pt>
                <c:pt idx="222">
                  <c:v>4.1873813145857239</c:v>
                </c:pt>
                <c:pt idx="223">
                  <c:v>4.1253332335643043</c:v>
                </c:pt>
                <c:pt idx="224">
                  <c:v>4.0627905195293135</c:v>
                </c:pt>
                <c:pt idx="225">
                  <c:v>4.0000000000000009</c:v>
                </c:pt>
                <c:pt idx="226">
                  <c:v>3.9372094804706874</c:v>
                </c:pt>
                <c:pt idx="227">
                  <c:v>3.8746667664356971</c:v>
                </c:pt>
                <c:pt idx="228">
                  <c:v>3.812618685414277</c:v>
                </c:pt>
                <c:pt idx="229">
                  <c:v>3.7513101128351471</c:v>
                </c:pt>
                <c:pt idx="230">
                  <c:v>3.6909830056250517</c:v>
                </c:pt>
                <c:pt idx="231">
                  <c:v>3.6318754473153212</c:v>
                </c:pt>
                <c:pt idx="232">
                  <c:v>3.5742207084349271</c:v>
                </c:pt>
                <c:pt idx="233">
                  <c:v>3.5182463258982848</c:v>
                </c:pt>
                <c:pt idx="234">
                  <c:v>3.4641732050210035</c:v>
                </c:pt>
                <c:pt idx="235">
                  <c:v>3.4122147477075275</c:v>
                </c:pt>
                <c:pt idx="236">
                  <c:v>3.3625760102513111</c:v>
                </c:pt>
                <c:pt idx="237">
                  <c:v>3.3154528940713122</c:v>
                </c:pt>
                <c:pt idx="238">
                  <c:v>3.2710313725785896</c:v>
                </c:pt>
                <c:pt idx="239">
                  <c:v>3.2294867572242119</c:v>
                </c:pt>
                <c:pt idx="240">
                  <c:v>3.1909830056250539</c:v>
                </c:pt>
                <c:pt idx="241">
                  <c:v>3.1556720744979847</c:v>
                </c:pt>
                <c:pt idx="242">
                  <c:v>3.1236933199561361</c:v>
                </c:pt>
                <c:pt idx="243">
                  <c:v>3.0951729475339804</c:v>
                </c:pt>
                <c:pt idx="244">
                  <c:v>3.0702235141117487</c:v>
                </c:pt>
                <c:pt idx="245">
                  <c:v>3.0489434837048464</c:v>
                </c:pt>
                <c:pt idx="246">
                  <c:v>3.0314168388713689</c:v>
                </c:pt>
                <c:pt idx="247">
                  <c:v>3.0177127492713116</c:v>
                </c:pt>
                <c:pt idx="248">
                  <c:v>3.0078852986855225</c:v>
                </c:pt>
                <c:pt idx="249">
                  <c:v>3.0019732715717287</c:v>
                </c:pt>
                <c:pt idx="250">
                  <c:v>3</c:v>
                </c:pt>
                <c:pt idx="251">
                  <c:v>3.0019732715717282</c:v>
                </c:pt>
                <c:pt idx="252">
                  <c:v>3.0078852986855225</c:v>
                </c:pt>
                <c:pt idx="253">
                  <c:v>3.0177127492713112</c:v>
                </c:pt>
                <c:pt idx="254">
                  <c:v>3.0314168388713689</c:v>
                </c:pt>
                <c:pt idx="255">
                  <c:v>3.0489434837048468</c:v>
                </c:pt>
                <c:pt idx="256">
                  <c:v>3.0702235141117491</c:v>
                </c:pt>
                <c:pt idx="257">
                  <c:v>3.0951729475339809</c:v>
                </c:pt>
                <c:pt idx="258">
                  <c:v>3.1236933199561365</c:v>
                </c:pt>
                <c:pt idx="259">
                  <c:v>3.1556720744979847</c:v>
                </c:pt>
                <c:pt idx="260">
                  <c:v>3.1909830056250521</c:v>
                </c:pt>
                <c:pt idx="261">
                  <c:v>3.2294867572242101</c:v>
                </c:pt>
                <c:pt idx="262">
                  <c:v>3.2710313725785873</c:v>
                </c:pt>
                <c:pt idx="263">
                  <c:v>3.3154528940713126</c:v>
                </c:pt>
                <c:pt idx="264">
                  <c:v>3.3625760102513116</c:v>
                </c:pt>
                <c:pt idx="265">
                  <c:v>3.4122147477075275</c:v>
                </c:pt>
                <c:pt idx="266">
                  <c:v>3.4641732050210039</c:v>
                </c:pt>
                <c:pt idx="267">
                  <c:v>3.5182463258982852</c:v>
                </c:pt>
                <c:pt idx="268">
                  <c:v>3.5742207084349276</c:v>
                </c:pt>
                <c:pt idx="269">
                  <c:v>3.6318754473153216</c:v>
                </c:pt>
                <c:pt idx="270">
                  <c:v>3.6909830056250521</c:v>
                </c:pt>
                <c:pt idx="271">
                  <c:v>3.751310112835144</c:v>
                </c:pt>
                <c:pt idx="272">
                  <c:v>3.8126186854142774</c:v>
                </c:pt>
                <c:pt idx="273">
                  <c:v>3.8746667664356975</c:v>
                </c:pt>
                <c:pt idx="274">
                  <c:v>3.9372094804706883</c:v>
                </c:pt>
                <c:pt idx="275">
                  <c:v>4.0000000000000009</c:v>
                </c:pt>
                <c:pt idx="276">
                  <c:v>4.0627905195293144</c:v>
                </c:pt>
                <c:pt idx="277">
                  <c:v>4.1253332335643043</c:v>
                </c:pt>
                <c:pt idx="278">
                  <c:v>4.1873813145857248</c:v>
                </c:pt>
                <c:pt idx="279">
                  <c:v>4.2486898871648542</c:v>
                </c:pt>
                <c:pt idx="280">
                  <c:v>4.3090169943749466</c:v>
                </c:pt>
                <c:pt idx="281">
                  <c:v>4.3681245526846766</c:v>
                </c:pt>
                <c:pt idx="282">
                  <c:v>4.4257792915650711</c:v>
                </c:pt>
                <c:pt idx="283">
                  <c:v>4.481753674101717</c:v>
                </c:pt>
                <c:pt idx="284">
                  <c:v>4.5358267949789983</c:v>
                </c:pt>
                <c:pt idx="285">
                  <c:v>4.5877852522924742</c:v>
                </c:pt>
                <c:pt idx="286">
                  <c:v>4.6374239897486902</c:v>
                </c:pt>
                <c:pt idx="287">
                  <c:v>4.6845471059286892</c:v>
                </c:pt>
                <c:pt idx="288">
                  <c:v>4.7289686274214118</c:v>
                </c:pt>
                <c:pt idx="289">
                  <c:v>4.770513242775789</c:v>
                </c:pt>
                <c:pt idx="290">
                  <c:v>4.8090169943749466</c:v>
                </c:pt>
                <c:pt idx="291">
                  <c:v>4.8443279255020144</c:v>
                </c:pt>
                <c:pt idx="292">
                  <c:v>4.8763066800438626</c:v>
                </c:pt>
                <c:pt idx="293">
                  <c:v>4.9048270524660191</c:v>
                </c:pt>
                <c:pt idx="294">
                  <c:v>4.9297764858882518</c:v>
                </c:pt>
                <c:pt idx="295">
                  <c:v>4.9510565162951536</c:v>
                </c:pt>
                <c:pt idx="296">
                  <c:v>4.9685831611286311</c:v>
                </c:pt>
                <c:pt idx="297">
                  <c:v>4.9822872507286888</c:v>
                </c:pt>
                <c:pt idx="298">
                  <c:v>4.9921147013144775</c:v>
                </c:pt>
                <c:pt idx="299">
                  <c:v>4.9980267284282718</c:v>
                </c:pt>
                <c:pt idx="300">
                  <c:v>5</c:v>
                </c:pt>
                <c:pt idx="301">
                  <c:v>4.9980267284282718</c:v>
                </c:pt>
                <c:pt idx="302">
                  <c:v>4.9921147013144775</c:v>
                </c:pt>
                <c:pt idx="303">
                  <c:v>4.9822872507286888</c:v>
                </c:pt>
                <c:pt idx="304">
                  <c:v>4.968583161128632</c:v>
                </c:pt>
                <c:pt idx="305">
                  <c:v>4.9510565162951536</c:v>
                </c:pt>
                <c:pt idx="306">
                  <c:v>4.9297764858882509</c:v>
                </c:pt>
                <c:pt idx="307">
                  <c:v>4.9048270524660191</c:v>
                </c:pt>
                <c:pt idx="308">
                  <c:v>4.8763066800438635</c:v>
                </c:pt>
                <c:pt idx="309">
                  <c:v>4.8443279255020153</c:v>
                </c:pt>
                <c:pt idx="310">
                  <c:v>4.8090169943749483</c:v>
                </c:pt>
                <c:pt idx="311">
                  <c:v>4.7705132427757899</c:v>
                </c:pt>
                <c:pt idx="312">
                  <c:v>4.7289686274214127</c:v>
                </c:pt>
                <c:pt idx="313">
                  <c:v>4.6845471059286901</c:v>
                </c:pt>
                <c:pt idx="314">
                  <c:v>4.6374239897486911</c:v>
                </c:pt>
                <c:pt idx="315">
                  <c:v>4.5877852522924725</c:v>
                </c:pt>
                <c:pt idx="316">
                  <c:v>4.5358267949789965</c:v>
                </c:pt>
                <c:pt idx="317">
                  <c:v>4.4817536741017152</c:v>
                </c:pt>
                <c:pt idx="318">
                  <c:v>4.4257792915650729</c:v>
                </c:pt>
                <c:pt idx="319">
                  <c:v>4.3681245526846784</c:v>
                </c:pt>
                <c:pt idx="320">
                  <c:v>4.3090169943749483</c:v>
                </c:pt>
                <c:pt idx="321">
                  <c:v>4.248689887164856</c:v>
                </c:pt>
                <c:pt idx="322">
                  <c:v>4.1873813145857257</c:v>
                </c:pt>
                <c:pt idx="323">
                  <c:v>4.125333233564306</c:v>
                </c:pt>
                <c:pt idx="324">
                  <c:v>4.0627905195293152</c:v>
                </c:pt>
                <c:pt idx="325">
                  <c:v>4.0000000000000027</c:v>
                </c:pt>
                <c:pt idx="326">
                  <c:v>3.9372094804706896</c:v>
                </c:pt>
                <c:pt idx="327">
                  <c:v>3.8746667664356953</c:v>
                </c:pt>
                <c:pt idx="328">
                  <c:v>3.8126186854142787</c:v>
                </c:pt>
                <c:pt idx="329">
                  <c:v>3.7513101128351458</c:v>
                </c:pt>
                <c:pt idx="330">
                  <c:v>3.6909830056250565</c:v>
                </c:pt>
                <c:pt idx="331">
                  <c:v>3.631875447315323</c:v>
                </c:pt>
                <c:pt idx="332">
                  <c:v>3.5742207084349253</c:v>
                </c:pt>
                <c:pt idx="333">
                  <c:v>3.5182463258982866</c:v>
                </c:pt>
                <c:pt idx="334">
                  <c:v>3.4641732050210021</c:v>
                </c:pt>
                <c:pt idx="335">
                  <c:v>3.4122147477075289</c:v>
                </c:pt>
                <c:pt idx="336">
                  <c:v>3.3625760102513098</c:v>
                </c:pt>
                <c:pt idx="337">
                  <c:v>3.3154528940713135</c:v>
                </c:pt>
                <c:pt idx="338">
                  <c:v>3.2710313725785887</c:v>
                </c:pt>
                <c:pt idx="339">
                  <c:v>3.2294867572242132</c:v>
                </c:pt>
                <c:pt idx="340">
                  <c:v>3.190983005625053</c:v>
                </c:pt>
                <c:pt idx="341">
                  <c:v>3.1556720744979874</c:v>
                </c:pt>
                <c:pt idx="342">
                  <c:v>3.1236933199561374</c:v>
                </c:pt>
                <c:pt idx="343">
                  <c:v>3.09517294753398</c:v>
                </c:pt>
                <c:pt idx="344">
                  <c:v>3.0702235141117495</c:v>
                </c:pt>
                <c:pt idx="345">
                  <c:v>3.0489434837048464</c:v>
                </c:pt>
                <c:pt idx="346">
                  <c:v>3.0314168388713698</c:v>
                </c:pt>
                <c:pt idx="347">
                  <c:v>3.0177127492713112</c:v>
                </c:pt>
                <c:pt idx="348">
                  <c:v>3.0078852986855225</c:v>
                </c:pt>
                <c:pt idx="349">
                  <c:v>3.0019732715717282</c:v>
                </c:pt>
                <c:pt idx="350">
                  <c:v>3</c:v>
                </c:pt>
                <c:pt idx="351">
                  <c:v>3.0019732715717282</c:v>
                </c:pt>
                <c:pt idx="352">
                  <c:v>3.007885298685522</c:v>
                </c:pt>
                <c:pt idx="353">
                  <c:v>3.0177127492713112</c:v>
                </c:pt>
                <c:pt idx="354">
                  <c:v>3.0314168388713689</c:v>
                </c:pt>
                <c:pt idx="355">
                  <c:v>3.0489434837048455</c:v>
                </c:pt>
                <c:pt idx="356">
                  <c:v>3.0702235141117487</c:v>
                </c:pt>
                <c:pt idx="357">
                  <c:v>3.0951729475339791</c:v>
                </c:pt>
                <c:pt idx="358">
                  <c:v>3.1236933199561365</c:v>
                </c:pt>
                <c:pt idx="359">
                  <c:v>3.1556720744979829</c:v>
                </c:pt>
                <c:pt idx="360">
                  <c:v>3.1909830056250521</c:v>
                </c:pt>
                <c:pt idx="361">
                  <c:v>3.2294867572242101</c:v>
                </c:pt>
                <c:pt idx="362">
                  <c:v>3.2710313725785873</c:v>
                </c:pt>
                <c:pt idx="363">
                  <c:v>3.3154528940713126</c:v>
                </c:pt>
                <c:pt idx="364">
                  <c:v>3.3625760102513085</c:v>
                </c:pt>
                <c:pt idx="365">
                  <c:v>3.4122147477075275</c:v>
                </c:pt>
                <c:pt idx="366">
                  <c:v>3.4641732050210008</c:v>
                </c:pt>
                <c:pt idx="367">
                  <c:v>3.5182463258982848</c:v>
                </c:pt>
                <c:pt idx="368">
                  <c:v>3.574220708434924</c:v>
                </c:pt>
                <c:pt idx="369">
                  <c:v>3.6318754473153216</c:v>
                </c:pt>
                <c:pt idx="370">
                  <c:v>3.6909830056250517</c:v>
                </c:pt>
                <c:pt idx="371">
                  <c:v>3.751310112835144</c:v>
                </c:pt>
                <c:pt idx="372">
                  <c:v>3.8126186854142738</c:v>
                </c:pt>
                <c:pt idx="373">
                  <c:v>3.874666766435694</c:v>
                </c:pt>
                <c:pt idx="374">
                  <c:v>3.9372094804706879</c:v>
                </c:pt>
                <c:pt idx="375">
                  <c:v>3.9999999999999973</c:v>
                </c:pt>
                <c:pt idx="376">
                  <c:v>4.0627905195293135</c:v>
                </c:pt>
                <c:pt idx="377">
                  <c:v>4.1253332335643007</c:v>
                </c:pt>
                <c:pt idx="378">
                  <c:v>4.1873813145857248</c:v>
                </c:pt>
                <c:pt idx="379">
                  <c:v>4.2486898871648542</c:v>
                </c:pt>
                <c:pt idx="380">
                  <c:v>4.3090169943749466</c:v>
                </c:pt>
                <c:pt idx="381">
                  <c:v>4.3681245526846766</c:v>
                </c:pt>
                <c:pt idx="382">
                  <c:v>4.4257792915650711</c:v>
                </c:pt>
                <c:pt idx="383">
                  <c:v>4.4817536741017134</c:v>
                </c:pt>
                <c:pt idx="384">
                  <c:v>4.5358267949789948</c:v>
                </c:pt>
                <c:pt idx="385">
                  <c:v>4.5877852522924734</c:v>
                </c:pt>
                <c:pt idx="386">
                  <c:v>4.6374239897486875</c:v>
                </c:pt>
                <c:pt idx="387">
                  <c:v>4.6845471059286883</c:v>
                </c:pt>
                <c:pt idx="388">
                  <c:v>4.7289686274214109</c:v>
                </c:pt>
                <c:pt idx="389">
                  <c:v>4.770513242775789</c:v>
                </c:pt>
                <c:pt idx="390">
                  <c:v>4.8090169943749466</c:v>
                </c:pt>
                <c:pt idx="391">
                  <c:v>4.8443279255020144</c:v>
                </c:pt>
                <c:pt idx="392">
                  <c:v>4.8763066800438626</c:v>
                </c:pt>
                <c:pt idx="393">
                  <c:v>4.9048270524660182</c:v>
                </c:pt>
                <c:pt idx="394">
                  <c:v>4.9297764858882509</c:v>
                </c:pt>
                <c:pt idx="395">
                  <c:v>4.9510565162951528</c:v>
                </c:pt>
                <c:pt idx="396">
                  <c:v>4.9685831611286311</c:v>
                </c:pt>
                <c:pt idx="397">
                  <c:v>4.9822872507286888</c:v>
                </c:pt>
                <c:pt idx="398">
                  <c:v>4.9921147013144775</c:v>
                </c:pt>
                <c:pt idx="399">
                  <c:v>4.9980267284282718</c:v>
                </c:pt>
                <c:pt idx="400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6F4-40D7-ADE9-4FFDA7C3C1E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58887816"/>
        <c:axId val="158888208"/>
      </c:radarChart>
      <c:catAx>
        <c:axId val="158887816"/>
        <c:scaling>
          <c:orientation val="minMax"/>
        </c:scaling>
        <c:delete val="1"/>
        <c:axPos val="b"/>
        <c:majorTickMark val="none"/>
        <c:minorTickMark val="none"/>
        <c:tickLblPos val="nextTo"/>
        <c:crossAx val="158888208"/>
        <c:crosses val="autoZero"/>
        <c:auto val="1"/>
        <c:lblAlgn val="ctr"/>
        <c:lblOffset val="100"/>
        <c:noMultiLvlLbl val="0"/>
      </c:catAx>
      <c:valAx>
        <c:axId val="158888208"/>
        <c:scaling>
          <c:orientation val="minMax"/>
          <c:max val="5.05"/>
        </c:scaling>
        <c:delete val="1"/>
        <c:axPos val="l"/>
        <c:numFmt formatCode="General" sourceLinked="1"/>
        <c:majorTickMark val="out"/>
        <c:minorTickMark val="none"/>
        <c:tickLblPos val="nextTo"/>
        <c:crossAx val="158887816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1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1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image" Target="../media/image8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image" Target="../media/image9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10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.wmf"/><Relationship Id="rId1" Type="http://schemas.openxmlformats.org/officeDocument/2006/relationships/image" Target="../media/image8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image" Target="../media/image15.wmf"/><Relationship Id="rId4" Type="http://schemas.openxmlformats.org/officeDocument/2006/relationships/image" Target="../media/image18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image" Target="../media/image15.wmf"/><Relationship Id="rId6" Type="http://schemas.openxmlformats.org/officeDocument/2006/relationships/image" Target="../media/image23.emf"/><Relationship Id="rId5" Type="http://schemas.openxmlformats.org/officeDocument/2006/relationships/image" Target="../media/image22.wmf"/><Relationship Id="rId4" Type="http://schemas.openxmlformats.org/officeDocument/2006/relationships/image" Target="../media/image21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mf"/><Relationship Id="rId2" Type="http://schemas.openxmlformats.org/officeDocument/2006/relationships/image" Target="../media/image27.wmf"/><Relationship Id="rId1" Type="http://schemas.openxmlformats.org/officeDocument/2006/relationships/image" Target="../media/image26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31.wmf"/><Relationship Id="rId2" Type="http://schemas.openxmlformats.org/officeDocument/2006/relationships/image" Target="../media/image30.wmf"/><Relationship Id="rId1" Type="http://schemas.openxmlformats.org/officeDocument/2006/relationships/image" Target="../media/image29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36.wmf"/><Relationship Id="rId2" Type="http://schemas.openxmlformats.org/officeDocument/2006/relationships/image" Target="../media/image35.wmf"/><Relationship Id="rId1" Type="http://schemas.openxmlformats.org/officeDocument/2006/relationships/image" Target="../media/image34.wmf"/><Relationship Id="rId6" Type="http://schemas.openxmlformats.org/officeDocument/2006/relationships/image" Target="../media/image39.wmf"/><Relationship Id="rId5" Type="http://schemas.openxmlformats.org/officeDocument/2006/relationships/image" Target="../media/image38.wmf"/><Relationship Id="rId4" Type="http://schemas.openxmlformats.org/officeDocument/2006/relationships/image" Target="../media/image37.wmf"/></Relationships>
</file>

<file path=ppt/drawings/_rels/vmlDrawing16.vml.rels><?xml version="1.0" encoding="UTF-8" standalone="yes"?>
<Relationships xmlns="http://schemas.openxmlformats.org/package/2006/relationships"><Relationship Id="rId8" Type="http://schemas.openxmlformats.org/officeDocument/2006/relationships/image" Target="../media/image47.wmf"/><Relationship Id="rId13" Type="http://schemas.openxmlformats.org/officeDocument/2006/relationships/image" Target="../media/image52.wmf"/><Relationship Id="rId3" Type="http://schemas.openxmlformats.org/officeDocument/2006/relationships/image" Target="../media/image42.wmf"/><Relationship Id="rId7" Type="http://schemas.openxmlformats.org/officeDocument/2006/relationships/image" Target="../media/image46.wmf"/><Relationship Id="rId12" Type="http://schemas.openxmlformats.org/officeDocument/2006/relationships/image" Target="../media/image51.wmf"/><Relationship Id="rId2" Type="http://schemas.openxmlformats.org/officeDocument/2006/relationships/image" Target="../media/image41.wmf"/><Relationship Id="rId1" Type="http://schemas.openxmlformats.org/officeDocument/2006/relationships/image" Target="../media/image40.wmf"/><Relationship Id="rId6" Type="http://schemas.openxmlformats.org/officeDocument/2006/relationships/image" Target="../media/image45.wmf"/><Relationship Id="rId11" Type="http://schemas.openxmlformats.org/officeDocument/2006/relationships/image" Target="../media/image50.wmf"/><Relationship Id="rId5" Type="http://schemas.openxmlformats.org/officeDocument/2006/relationships/image" Target="../media/image44.wmf"/><Relationship Id="rId15" Type="http://schemas.openxmlformats.org/officeDocument/2006/relationships/image" Target="../media/image54.wmf"/><Relationship Id="rId10" Type="http://schemas.openxmlformats.org/officeDocument/2006/relationships/image" Target="../media/image49.wmf"/><Relationship Id="rId4" Type="http://schemas.openxmlformats.org/officeDocument/2006/relationships/image" Target="../media/image43.wmf"/><Relationship Id="rId9" Type="http://schemas.openxmlformats.org/officeDocument/2006/relationships/image" Target="../media/image48.wmf"/><Relationship Id="rId14" Type="http://schemas.openxmlformats.org/officeDocument/2006/relationships/image" Target="../media/image53.wmf"/></Relationships>
</file>

<file path=ppt/drawings/_rels/vmlDrawing17.vml.rels><?xml version="1.0" encoding="UTF-8" standalone="yes"?>
<Relationships xmlns="http://schemas.openxmlformats.org/package/2006/relationships"><Relationship Id="rId8" Type="http://schemas.openxmlformats.org/officeDocument/2006/relationships/image" Target="../media/image60.wmf"/><Relationship Id="rId13" Type="http://schemas.openxmlformats.org/officeDocument/2006/relationships/image" Target="../media/image65.wmf"/><Relationship Id="rId3" Type="http://schemas.openxmlformats.org/officeDocument/2006/relationships/image" Target="../media/image34.wmf"/><Relationship Id="rId7" Type="http://schemas.openxmlformats.org/officeDocument/2006/relationships/image" Target="../media/image59.wmf"/><Relationship Id="rId12" Type="http://schemas.openxmlformats.org/officeDocument/2006/relationships/image" Target="../media/image64.wmf"/><Relationship Id="rId2" Type="http://schemas.openxmlformats.org/officeDocument/2006/relationships/image" Target="../media/image56.wmf"/><Relationship Id="rId1" Type="http://schemas.openxmlformats.org/officeDocument/2006/relationships/image" Target="../media/image55.wmf"/><Relationship Id="rId6" Type="http://schemas.openxmlformats.org/officeDocument/2006/relationships/image" Target="../media/image58.wmf"/><Relationship Id="rId11" Type="http://schemas.openxmlformats.org/officeDocument/2006/relationships/image" Target="../media/image63.wmf"/><Relationship Id="rId5" Type="http://schemas.openxmlformats.org/officeDocument/2006/relationships/image" Target="../media/image57.wmf"/><Relationship Id="rId10" Type="http://schemas.openxmlformats.org/officeDocument/2006/relationships/image" Target="../media/image62.wmf"/><Relationship Id="rId4" Type="http://schemas.openxmlformats.org/officeDocument/2006/relationships/image" Target="../media/image35.wmf"/><Relationship Id="rId9" Type="http://schemas.openxmlformats.org/officeDocument/2006/relationships/image" Target="../media/image61.w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69.wmf"/><Relationship Id="rId2" Type="http://schemas.openxmlformats.org/officeDocument/2006/relationships/image" Target="../media/image68.wmf"/><Relationship Id="rId1" Type="http://schemas.openxmlformats.org/officeDocument/2006/relationships/image" Target="../media/image67.wmf"/><Relationship Id="rId5" Type="http://schemas.openxmlformats.org/officeDocument/2006/relationships/image" Target="../media/image71.wmf"/><Relationship Id="rId4" Type="http://schemas.openxmlformats.org/officeDocument/2006/relationships/image" Target="../media/image70.w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72.wmf"/></Relationships>
</file>

<file path=ppt/drawings/_rels/vmlDrawing20.vml.rels><?xml version="1.0" encoding="UTF-8" standalone="yes"?>
<Relationships xmlns="http://schemas.openxmlformats.org/package/2006/relationships"><Relationship Id="rId3" Type="http://schemas.openxmlformats.org/officeDocument/2006/relationships/image" Target="../media/image78.wmf"/><Relationship Id="rId2" Type="http://schemas.openxmlformats.org/officeDocument/2006/relationships/image" Target="../media/image77.wmf"/><Relationship Id="rId1" Type="http://schemas.openxmlformats.org/officeDocument/2006/relationships/image" Target="../media/image76.wmf"/><Relationship Id="rId6" Type="http://schemas.openxmlformats.org/officeDocument/2006/relationships/image" Target="../media/image81.wmf"/><Relationship Id="rId5" Type="http://schemas.openxmlformats.org/officeDocument/2006/relationships/image" Target="../media/image80.wmf"/><Relationship Id="rId4" Type="http://schemas.openxmlformats.org/officeDocument/2006/relationships/image" Target="../media/image79.wmf"/></Relationships>
</file>

<file path=ppt/drawings/_rels/vmlDrawing21.vml.rels><?xml version="1.0" encoding="UTF-8" standalone="yes"?>
<Relationships xmlns="http://schemas.openxmlformats.org/package/2006/relationships"><Relationship Id="rId8" Type="http://schemas.openxmlformats.org/officeDocument/2006/relationships/image" Target="../media/image89.wmf"/><Relationship Id="rId13" Type="http://schemas.openxmlformats.org/officeDocument/2006/relationships/image" Target="../media/image94.wmf"/><Relationship Id="rId3" Type="http://schemas.openxmlformats.org/officeDocument/2006/relationships/image" Target="../media/image84.wmf"/><Relationship Id="rId7" Type="http://schemas.openxmlformats.org/officeDocument/2006/relationships/image" Target="../media/image88.wmf"/><Relationship Id="rId12" Type="http://schemas.openxmlformats.org/officeDocument/2006/relationships/image" Target="../media/image93.wmf"/><Relationship Id="rId2" Type="http://schemas.openxmlformats.org/officeDocument/2006/relationships/image" Target="../media/image83.wmf"/><Relationship Id="rId1" Type="http://schemas.openxmlformats.org/officeDocument/2006/relationships/image" Target="../media/image82.wmf"/><Relationship Id="rId6" Type="http://schemas.openxmlformats.org/officeDocument/2006/relationships/image" Target="../media/image87.wmf"/><Relationship Id="rId11" Type="http://schemas.openxmlformats.org/officeDocument/2006/relationships/image" Target="../media/image92.wmf"/><Relationship Id="rId5" Type="http://schemas.openxmlformats.org/officeDocument/2006/relationships/image" Target="../media/image86.wmf"/><Relationship Id="rId15" Type="http://schemas.openxmlformats.org/officeDocument/2006/relationships/image" Target="../media/image96.wmf"/><Relationship Id="rId10" Type="http://schemas.openxmlformats.org/officeDocument/2006/relationships/image" Target="../media/image91.wmf"/><Relationship Id="rId4" Type="http://schemas.openxmlformats.org/officeDocument/2006/relationships/image" Target="../media/image85.wmf"/><Relationship Id="rId9" Type="http://schemas.openxmlformats.org/officeDocument/2006/relationships/image" Target="../media/image90.wmf"/><Relationship Id="rId14" Type="http://schemas.openxmlformats.org/officeDocument/2006/relationships/image" Target="../media/image9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59336D-B4C6-4DBC-A5BD-CD6EC9E89ABF}" type="datetimeFigureOut">
              <a:rPr lang="fr-CH" smtClean="0"/>
              <a:t>03.10.2025</a:t>
            </a:fld>
            <a:endParaRPr lang="fr-C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C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F17DB4-5AB1-4981-8F52-EB206AF58126}" type="slidenum">
              <a:rPr lang="fr-CH" smtClean="0"/>
              <a:t>‹#›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9216124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7B4FD63A-F186-44AC-AC98-C5D53E692307}" type="slidenum">
              <a:rPr lang="en-US" smtClean="0">
                <a:latin typeface="Arial" charset="0"/>
              </a:rPr>
              <a:pPr eaLnBrk="1" hangingPunct="1"/>
              <a:t>4</a:t>
            </a:fld>
            <a:endParaRPr lang="en-US">
              <a:latin typeface="Arial" charset="0"/>
            </a:endParaRPr>
          </a:p>
        </p:txBody>
      </p:sp>
      <p:sp>
        <p:nvSpPr>
          <p:cNvPr id="178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8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24854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172A59C6-C518-4582-9759-6AFA4A2941DC}" type="slidenum">
              <a:rPr lang="en-US" smtClean="0">
                <a:latin typeface="Arial" charset="0"/>
              </a:rPr>
              <a:pPr eaLnBrk="1" hangingPunct="1"/>
              <a:t>5</a:t>
            </a:fld>
            <a:endParaRPr lang="en-US">
              <a:latin typeface="Arial" charset="0"/>
            </a:endParaRPr>
          </a:p>
        </p:txBody>
      </p:sp>
      <p:sp>
        <p:nvSpPr>
          <p:cNvPr id="179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9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08884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172A59C6-C518-4582-9759-6AFA4A2941DC}" type="slidenum">
              <a:rPr lang="en-US" smtClean="0">
                <a:latin typeface="Arial" charset="0"/>
              </a:rPr>
              <a:pPr eaLnBrk="1" hangingPunct="1"/>
              <a:t>6</a:t>
            </a:fld>
            <a:endParaRPr lang="en-US">
              <a:latin typeface="Arial" charset="0"/>
            </a:endParaRPr>
          </a:p>
        </p:txBody>
      </p:sp>
      <p:sp>
        <p:nvSpPr>
          <p:cNvPr id="179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9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39368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7B4FD63A-F186-44AC-AC98-C5D53E692307}" type="slidenum">
              <a:rPr lang="en-US" smtClean="0">
                <a:latin typeface="Arial" charset="0"/>
              </a:rPr>
              <a:pPr eaLnBrk="1" hangingPunct="1"/>
              <a:t>7</a:t>
            </a:fld>
            <a:endParaRPr lang="en-US">
              <a:latin typeface="Arial" charset="0"/>
            </a:endParaRPr>
          </a:p>
        </p:txBody>
      </p:sp>
      <p:sp>
        <p:nvSpPr>
          <p:cNvPr id="178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8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69472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172A59C6-C518-4582-9759-6AFA4A2941DC}" type="slidenum">
              <a:rPr lang="en-US" smtClean="0">
                <a:latin typeface="Arial" charset="0"/>
              </a:rPr>
              <a:pPr eaLnBrk="1" hangingPunct="1"/>
              <a:t>8</a:t>
            </a:fld>
            <a:endParaRPr lang="en-US">
              <a:latin typeface="Arial" charset="0"/>
            </a:endParaRPr>
          </a:p>
        </p:txBody>
      </p:sp>
      <p:sp>
        <p:nvSpPr>
          <p:cNvPr id="179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9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73130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172A59C6-C518-4582-9759-6AFA4A2941DC}" type="slidenum">
              <a:rPr lang="en-US" smtClean="0">
                <a:latin typeface="Arial" charset="0"/>
              </a:rPr>
              <a:pPr eaLnBrk="1" hangingPunct="1"/>
              <a:t>9</a:t>
            </a:fld>
            <a:endParaRPr lang="en-US">
              <a:latin typeface="Arial" charset="0"/>
            </a:endParaRPr>
          </a:p>
        </p:txBody>
      </p:sp>
      <p:sp>
        <p:nvSpPr>
          <p:cNvPr id="179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9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76365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13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00468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14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66709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15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44364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868AE832-6B9A-4F54-9D2E-B7663971301C}" type="slidenum">
              <a:rPr lang="en-US" smtClean="0">
                <a:latin typeface="Arial" charset="0"/>
              </a:rPr>
              <a:pPr eaLnBrk="1" hangingPunct="1"/>
              <a:t>16</a:t>
            </a:fld>
            <a:endParaRPr lang="en-US">
              <a:latin typeface="Arial" charset="0"/>
            </a:endParaRPr>
          </a:p>
        </p:txBody>
      </p:sp>
      <p:sp>
        <p:nvSpPr>
          <p:cNvPr id="182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2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27596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7B4FD63A-F186-44AC-AC98-C5D53E692307}" type="slidenum">
              <a:rPr lang="en-US" smtClean="0">
                <a:latin typeface="Arial" charset="0"/>
              </a:rPr>
              <a:pPr eaLnBrk="1" hangingPunct="1"/>
              <a:t>17</a:t>
            </a:fld>
            <a:endParaRPr lang="en-US">
              <a:latin typeface="Arial" charset="0"/>
            </a:endParaRPr>
          </a:p>
        </p:txBody>
      </p:sp>
      <p:sp>
        <p:nvSpPr>
          <p:cNvPr id="178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8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27112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7B4FD63A-F186-44AC-AC98-C5D53E692307}" type="slidenum">
              <a:rPr lang="en-US" smtClean="0">
                <a:latin typeface="Arial" charset="0"/>
              </a:rPr>
              <a:pPr eaLnBrk="1" hangingPunct="1"/>
              <a:t>18</a:t>
            </a:fld>
            <a:endParaRPr lang="en-US">
              <a:latin typeface="Arial" charset="0"/>
            </a:endParaRPr>
          </a:p>
        </p:txBody>
      </p:sp>
      <p:sp>
        <p:nvSpPr>
          <p:cNvPr id="178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8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488246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7B4FD63A-F186-44AC-AC98-C5D53E692307}" type="slidenum">
              <a:rPr lang="en-US" smtClean="0">
                <a:latin typeface="Arial" charset="0"/>
              </a:rPr>
              <a:pPr eaLnBrk="1" hangingPunct="1"/>
              <a:t>19</a:t>
            </a:fld>
            <a:endParaRPr lang="en-US">
              <a:latin typeface="Arial" charset="0"/>
            </a:endParaRPr>
          </a:p>
        </p:txBody>
      </p:sp>
      <p:sp>
        <p:nvSpPr>
          <p:cNvPr id="178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8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960719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20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975542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7B4FD63A-F186-44AC-AC98-C5D53E692307}" type="slidenum">
              <a:rPr lang="en-US" smtClean="0">
                <a:latin typeface="Arial" charset="0"/>
              </a:rPr>
              <a:pPr eaLnBrk="1" hangingPunct="1"/>
              <a:t>21</a:t>
            </a:fld>
            <a:endParaRPr lang="en-US">
              <a:latin typeface="Arial" charset="0"/>
            </a:endParaRPr>
          </a:p>
        </p:txBody>
      </p:sp>
      <p:sp>
        <p:nvSpPr>
          <p:cNvPr id="178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8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060953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22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700555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868AE832-6B9A-4F54-9D2E-B7663971301C}" type="slidenum">
              <a:rPr lang="en-US" smtClean="0">
                <a:latin typeface="Arial" charset="0"/>
              </a:rPr>
              <a:pPr eaLnBrk="1" hangingPunct="1"/>
              <a:t>23</a:t>
            </a:fld>
            <a:endParaRPr lang="en-US">
              <a:latin typeface="Arial" charset="0"/>
            </a:endParaRPr>
          </a:p>
        </p:txBody>
      </p:sp>
      <p:sp>
        <p:nvSpPr>
          <p:cNvPr id="182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2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423575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25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559271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92D8BF01-3873-482F-9359-D42B9954AD4F}" type="slidenum">
              <a:rPr lang="en-US" smtClean="0">
                <a:latin typeface="Arial" charset="0"/>
              </a:rPr>
              <a:pPr eaLnBrk="1" hangingPunct="1"/>
              <a:t>26</a:t>
            </a:fld>
            <a:endParaRPr lang="en-US">
              <a:latin typeface="Arial" charset="0"/>
            </a:endParaRPr>
          </a:p>
        </p:txBody>
      </p:sp>
      <p:sp>
        <p:nvSpPr>
          <p:cNvPr id="185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5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88467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92D8BF01-3873-482F-9359-D42B9954AD4F}" type="slidenum">
              <a:rPr lang="en-US" smtClean="0">
                <a:latin typeface="Arial" charset="0"/>
              </a:rPr>
              <a:pPr eaLnBrk="1" hangingPunct="1"/>
              <a:t>27</a:t>
            </a:fld>
            <a:endParaRPr lang="en-US">
              <a:latin typeface="Arial" charset="0"/>
            </a:endParaRPr>
          </a:p>
        </p:txBody>
      </p:sp>
      <p:sp>
        <p:nvSpPr>
          <p:cNvPr id="185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5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703829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92D8BF01-3873-482F-9359-D42B9954AD4F}" type="slidenum">
              <a:rPr lang="en-US" smtClean="0">
                <a:latin typeface="Arial" charset="0"/>
              </a:rPr>
              <a:pPr eaLnBrk="1" hangingPunct="1"/>
              <a:t>28</a:t>
            </a:fld>
            <a:endParaRPr lang="en-US">
              <a:latin typeface="Arial" charset="0"/>
            </a:endParaRPr>
          </a:p>
        </p:txBody>
      </p:sp>
      <p:sp>
        <p:nvSpPr>
          <p:cNvPr id="185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5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968553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92D8BF01-3873-482F-9359-D42B9954AD4F}" type="slidenum">
              <a:rPr lang="en-US" smtClean="0">
                <a:latin typeface="Arial" charset="0"/>
              </a:rPr>
              <a:pPr eaLnBrk="1" hangingPunct="1"/>
              <a:t>29</a:t>
            </a:fld>
            <a:endParaRPr lang="en-US">
              <a:latin typeface="Arial" charset="0"/>
            </a:endParaRPr>
          </a:p>
        </p:txBody>
      </p:sp>
      <p:sp>
        <p:nvSpPr>
          <p:cNvPr id="185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5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843973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92D8BF01-3873-482F-9359-D42B9954AD4F}" type="slidenum">
              <a:rPr lang="en-US" smtClean="0">
                <a:latin typeface="Arial" charset="0"/>
              </a:rPr>
              <a:pPr eaLnBrk="1" hangingPunct="1"/>
              <a:t>30</a:t>
            </a:fld>
            <a:endParaRPr lang="en-US">
              <a:latin typeface="Arial" charset="0"/>
            </a:endParaRPr>
          </a:p>
        </p:txBody>
      </p:sp>
      <p:sp>
        <p:nvSpPr>
          <p:cNvPr id="185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5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34717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504A8C4D-B45B-4216-978A-084B27894FD9}" type="slidenum">
              <a:rPr lang="en-US" smtClean="0">
                <a:latin typeface="Arial" charset="0"/>
              </a:rPr>
              <a:pPr eaLnBrk="1" hangingPunct="1"/>
              <a:t>31</a:t>
            </a:fld>
            <a:endParaRPr lang="en-US">
              <a:latin typeface="Arial" charset="0"/>
            </a:endParaRPr>
          </a:p>
        </p:txBody>
      </p:sp>
      <p:sp>
        <p:nvSpPr>
          <p:cNvPr id="186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6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656958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32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829060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33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712194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92D8BF01-3873-482F-9359-D42B9954AD4F}" type="slidenum">
              <a:rPr lang="en-US" smtClean="0">
                <a:latin typeface="Arial" charset="0"/>
              </a:rPr>
              <a:pPr eaLnBrk="1" hangingPunct="1"/>
              <a:t>34</a:t>
            </a:fld>
            <a:endParaRPr lang="en-US">
              <a:latin typeface="Arial" charset="0"/>
            </a:endParaRPr>
          </a:p>
        </p:txBody>
      </p:sp>
      <p:sp>
        <p:nvSpPr>
          <p:cNvPr id="185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5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673171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35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190772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36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852368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37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007108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92D8BF01-3873-482F-9359-D42B9954AD4F}" type="slidenum">
              <a:rPr lang="en-US" smtClean="0">
                <a:latin typeface="Arial" charset="0"/>
              </a:rPr>
              <a:pPr eaLnBrk="1" hangingPunct="1"/>
              <a:t>39</a:t>
            </a:fld>
            <a:endParaRPr lang="en-US">
              <a:latin typeface="Arial" charset="0"/>
            </a:endParaRPr>
          </a:p>
        </p:txBody>
      </p:sp>
      <p:sp>
        <p:nvSpPr>
          <p:cNvPr id="185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5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756326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92D8BF01-3873-482F-9359-D42B9954AD4F}" type="slidenum">
              <a:rPr lang="en-US" smtClean="0">
                <a:latin typeface="Arial" charset="0"/>
              </a:rPr>
              <a:pPr eaLnBrk="1" hangingPunct="1"/>
              <a:t>40</a:t>
            </a:fld>
            <a:endParaRPr lang="en-US">
              <a:latin typeface="Arial" charset="0"/>
            </a:endParaRPr>
          </a:p>
        </p:txBody>
      </p:sp>
      <p:sp>
        <p:nvSpPr>
          <p:cNvPr id="185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5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31775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92D8BF01-3873-482F-9359-D42B9954AD4F}" type="slidenum">
              <a:rPr lang="en-US" smtClean="0">
                <a:latin typeface="Arial" charset="0"/>
              </a:rPr>
              <a:pPr eaLnBrk="1" hangingPunct="1"/>
              <a:t>41</a:t>
            </a:fld>
            <a:endParaRPr lang="en-US">
              <a:latin typeface="Arial" charset="0"/>
            </a:endParaRPr>
          </a:p>
        </p:txBody>
      </p:sp>
      <p:sp>
        <p:nvSpPr>
          <p:cNvPr id="185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5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640391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5232D58-1ECB-4811-9067-B7BB8FFD2440}" type="slidenum">
              <a:rPr lang="en-US" smtClean="0">
                <a:latin typeface="Arial" charset="0"/>
              </a:rPr>
              <a:pPr eaLnBrk="1" hangingPunct="1"/>
              <a:t>47</a:t>
            </a:fld>
            <a:endParaRPr lang="en-US">
              <a:latin typeface="Arial" charset="0"/>
            </a:endParaRPr>
          </a:p>
        </p:txBody>
      </p:sp>
      <p:sp>
        <p:nvSpPr>
          <p:cNvPr id="188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8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44296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48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7514262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49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7221174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50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9943828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52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028208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53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7927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95FD-FB2D-455D-9908-0FAEA96C0153}" type="datetimeFigureOut">
              <a:rPr lang="fr-CH" smtClean="0"/>
              <a:t>03.10.2025</a:t>
            </a:fld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‹#›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649021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95FD-FB2D-455D-9908-0FAEA96C0153}" type="datetimeFigureOut">
              <a:rPr lang="fr-CH" smtClean="0"/>
              <a:t>03.10.2025</a:t>
            </a:fld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‹#›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6392680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95FD-FB2D-455D-9908-0FAEA96C0153}" type="datetimeFigureOut">
              <a:rPr lang="fr-CH" smtClean="0"/>
              <a:t>03.10.2025</a:t>
            </a:fld>
            <a:endParaRPr lang="fr-C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‹#›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5534228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5795FD-FB2D-455D-9908-0FAEA96C0153}" type="datetimeFigureOut">
              <a:rPr lang="fr-CH" smtClean="0"/>
              <a:t>03.10.2025</a:t>
            </a:fld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86600" y="6492874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735C90-C00B-4627-AE3D-D019B942ACBB}" type="slidenum">
              <a:rPr lang="fr-CH" smtClean="0"/>
              <a:t>‹#›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5845894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8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wmf"/><Relationship Id="rId4" Type="http://schemas.openxmlformats.org/officeDocument/2006/relationships/oleObject" Target="../embeddings/oleObject1.bin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.w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.w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5.jpg"/><Relationship Id="rId5" Type="http://schemas.openxmlformats.org/officeDocument/2006/relationships/image" Target="../media/image1.wmf"/><Relationship Id="rId4" Type="http://schemas.openxmlformats.org/officeDocument/2006/relationships/oleObject" Target="../embeddings/oleObject1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g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wmf"/><Relationship Id="rId3" Type="http://schemas.openxmlformats.org/officeDocument/2006/relationships/notesSlide" Target="../notesSlides/notesSlide10.xml"/><Relationship Id="rId7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2.png"/><Relationship Id="rId5" Type="http://schemas.openxmlformats.org/officeDocument/2006/relationships/image" Target="../media/image8.wmf"/><Relationship Id="rId4" Type="http://schemas.openxmlformats.org/officeDocument/2006/relationships/oleObject" Target="../embeddings/oleObject3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1.wmf"/><Relationship Id="rId4" Type="http://schemas.openxmlformats.org/officeDocument/2006/relationships/oleObject" Target="../embeddings/oleObject4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7" Type="http://schemas.openxmlformats.org/officeDocument/2006/relationships/image" Target="../media/image1.w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4.bin"/><Relationship Id="rId5" Type="http://schemas.openxmlformats.org/officeDocument/2006/relationships/image" Target="../media/image9.wmf"/><Relationship Id="rId4" Type="http://schemas.openxmlformats.org/officeDocument/2006/relationships/oleObject" Target="../embeddings/oleObject5.bin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7" Type="http://schemas.openxmlformats.org/officeDocument/2006/relationships/image" Target="../media/image9.w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5.bin"/><Relationship Id="rId5" Type="http://schemas.openxmlformats.org/officeDocument/2006/relationships/image" Target="../media/image10.wmf"/><Relationship Id="rId4" Type="http://schemas.openxmlformats.org/officeDocument/2006/relationships/oleObject" Target="../embeddings/oleObject6.bin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wmf"/><Relationship Id="rId3" Type="http://schemas.openxmlformats.org/officeDocument/2006/relationships/notesSlide" Target="../notesSlides/notesSlide17.xml"/><Relationship Id="rId7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2.png"/><Relationship Id="rId11" Type="http://schemas.openxmlformats.org/officeDocument/2006/relationships/image" Target="../media/image12.jpeg"/><Relationship Id="rId5" Type="http://schemas.openxmlformats.org/officeDocument/2006/relationships/image" Target="../media/image8.wmf"/><Relationship Id="rId10" Type="http://schemas.openxmlformats.org/officeDocument/2006/relationships/image" Target="../media/image11.emf"/><Relationship Id="rId4" Type="http://schemas.openxmlformats.org/officeDocument/2006/relationships/oleObject" Target="../embeddings/oleObject3.bin"/><Relationship Id="rId9" Type="http://schemas.openxmlformats.org/officeDocument/2006/relationships/oleObject" Target="../embeddings/oleObject7.bin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.bin"/><Relationship Id="rId13" Type="http://schemas.openxmlformats.org/officeDocument/2006/relationships/image" Target="../media/image18.wmf"/><Relationship Id="rId3" Type="http://schemas.openxmlformats.org/officeDocument/2006/relationships/notesSlide" Target="../notesSlides/notesSlide21.xml"/><Relationship Id="rId7" Type="http://schemas.openxmlformats.org/officeDocument/2006/relationships/image" Target="../media/image15.wmf"/><Relationship Id="rId12" Type="http://schemas.openxmlformats.org/officeDocument/2006/relationships/oleObject" Target="../embeddings/oleObject1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8.bin"/><Relationship Id="rId11" Type="http://schemas.openxmlformats.org/officeDocument/2006/relationships/image" Target="../media/image17.wmf"/><Relationship Id="rId5" Type="http://schemas.openxmlformats.org/officeDocument/2006/relationships/chart" Target="../charts/chart2.xml"/><Relationship Id="rId10" Type="http://schemas.openxmlformats.org/officeDocument/2006/relationships/oleObject" Target="../embeddings/oleObject10.bin"/><Relationship Id="rId4" Type="http://schemas.openxmlformats.org/officeDocument/2006/relationships/chart" Target="../charts/chart1.xml"/><Relationship Id="rId9" Type="http://schemas.openxmlformats.org/officeDocument/2006/relationships/image" Target="../media/image16.wm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.bin"/><Relationship Id="rId13" Type="http://schemas.openxmlformats.org/officeDocument/2006/relationships/image" Target="../media/image21.wmf"/><Relationship Id="rId3" Type="http://schemas.openxmlformats.org/officeDocument/2006/relationships/notesSlide" Target="../notesSlides/notesSlide22.xml"/><Relationship Id="rId7" Type="http://schemas.openxmlformats.org/officeDocument/2006/relationships/image" Target="../media/image15.wmf"/><Relationship Id="rId12" Type="http://schemas.openxmlformats.org/officeDocument/2006/relationships/oleObject" Target="../embeddings/oleObject14.bin"/><Relationship Id="rId17" Type="http://schemas.openxmlformats.org/officeDocument/2006/relationships/image" Target="../media/image23.emf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16.bin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8.bin"/><Relationship Id="rId11" Type="http://schemas.openxmlformats.org/officeDocument/2006/relationships/image" Target="../media/image20.wmf"/><Relationship Id="rId5" Type="http://schemas.openxmlformats.org/officeDocument/2006/relationships/chart" Target="../charts/chart4.xml"/><Relationship Id="rId15" Type="http://schemas.openxmlformats.org/officeDocument/2006/relationships/image" Target="../media/image22.wmf"/><Relationship Id="rId10" Type="http://schemas.openxmlformats.org/officeDocument/2006/relationships/oleObject" Target="../embeddings/oleObject13.bin"/><Relationship Id="rId4" Type="http://schemas.openxmlformats.org/officeDocument/2006/relationships/chart" Target="../charts/chart3.xml"/><Relationship Id="rId9" Type="http://schemas.openxmlformats.org/officeDocument/2006/relationships/image" Target="../media/image19.wmf"/><Relationship Id="rId14" Type="http://schemas.openxmlformats.org/officeDocument/2006/relationships/oleObject" Target="../embeddings/oleObject15.bin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9.bin"/><Relationship Id="rId3" Type="http://schemas.openxmlformats.org/officeDocument/2006/relationships/notesSlide" Target="../notesSlides/notesSlide27.xml"/><Relationship Id="rId7" Type="http://schemas.openxmlformats.org/officeDocument/2006/relationships/image" Target="../media/image27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18.bin"/><Relationship Id="rId5" Type="http://schemas.openxmlformats.org/officeDocument/2006/relationships/image" Target="../media/image26.wmf"/><Relationship Id="rId4" Type="http://schemas.openxmlformats.org/officeDocument/2006/relationships/oleObject" Target="../embeddings/oleObject17.bin"/><Relationship Id="rId9" Type="http://schemas.openxmlformats.org/officeDocument/2006/relationships/image" Target="../media/image28.w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5.xml"/><Relationship Id="rId4" Type="http://schemas.openxmlformats.org/officeDocument/2006/relationships/image" Target="../media/image5.jp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6.xml"/><Relationship Id="rId4" Type="http://schemas.openxmlformats.org/officeDocument/2006/relationships/image" Target="../media/image5.jp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2.bin"/><Relationship Id="rId3" Type="http://schemas.openxmlformats.org/officeDocument/2006/relationships/notesSlide" Target="../notesSlides/notesSlide31.xml"/><Relationship Id="rId7" Type="http://schemas.openxmlformats.org/officeDocument/2006/relationships/image" Target="../media/image30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21.bin"/><Relationship Id="rId5" Type="http://schemas.openxmlformats.org/officeDocument/2006/relationships/image" Target="../media/image29.wmf"/><Relationship Id="rId4" Type="http://schemas.openxmlformats.org/officeDocument/2006/relationships/oleObject" Target="../embeddings/oleObject20.bin"/><Relationship Id="rId9" Type="http://schemas.openxmlformats.org/officeDocument/2006/relationships/image" Target="../media/image31.w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gif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6.bin"/><Relationship Id="rId13" Type="http://schemas.openxmlformats.org/officeDocument/2006/relationships/oleObject" Target="../embeddings/oleObject29.bin"/><Relationship Id="rId18" Type="http://schemas.openxmlformats.org/officeDocument/2006/relationships/oleObject" Target="../embeddings/oleObject32.bin"/><Relationship Id="rId3" Type="http://schemas.openxmlformats.org/officeDocument/2006/relationships/oleObject" Target="../embeddings/oleObject23.bin"/><Relationship Id="rId7" Type="http://schemas.openxmlformats.org/officeDocument/2006/relationships/image" Target="../media/image35.wmf"/><Relationship Id="rId12" Type="http://schemas.openxmlformats.org/officeDocument/2006/relationships/image" Target="../media/image37.wmf"/><Relationship Id="rId17" Type="http://schemas.openxmlformats.org/officeDocument/2006/relationships/oleObject" Target="../embeddings/oleObject31.bin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39.wmf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oleObject25.bin"/><Relationship Id="rId11" Type="http://schemas.openxmlformats.org/officeDocument/2006/relationships/oleObject" Target="../embeddings/oleObject28.bin"/><Relationship Id="rId5" Type="http://schemas.openxmlformats.org/officeDocument/2006/relationships/oleObject" Target="../embeddings/oleObject24.bin"/><Relationship Id="rId15" Type="http://schemas.openxmlformats.org/officeDocument/2006/relationships/oleObject" Target="../embeddings/oleObject30.bin"/><Relationship Id="rId10" Type="http://schemas.openxmlformats.org/officeDocument/2006/relationships/image" Target="../media/image36.wmf"/><Relationship Id="rId4" Type="http://schemas.openxmlformats.org/officeDocument/2006/relationships/image" Target="../media/image34.wmf"/><Relationship Id="rId9" Type="http://schemas.openxmlformats.org/officeDocument/2006/relationships/oleObject" Target="../embeddings/oleObject27.bin"/><Relationship Id="rId14" Type="http://schemas.openxmlformats.org/officeDocument/2006/relationships/image" Target="../media/image38.wmf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wmf"/><Relationship Id="rId13" Type="http://schemas.openxmlformats.org/officeDocument/2006/relationships/oleObject" Target="../embeddings/oleObject38.bin"/><Relationship Id="rId18" Type="http://schemas.openxmlformats.org/officeDocument/2006/relationships/image" Target="../media/image47.wmf"/><Relationship Id="rId26" Type="http://schemas.openxmlformats.org/officeDocument/2006/relationships/image" Target="../media/image51.wmf"/><Relationship Id="rId3" Type="http://schemas.openxmlformats.org/officeDocument/2006/relationships/oleObject" Target="../embeddings/oleObject33.bin"/><Relationship Id="rId21" Type="http://schemas.openxmlformats.org/officeDocument/2006/relationships/oleObject" Target="../embeddings/oleObject42.bin"/><Relationship Id="rId7" Type="http://schemas.openxmlformats.org/officeDocument/2006/relationships/oleObject" Target="../embeddings/oleObject35.bin"/><Relationship Id="rId12" Type="http://schemas.openxmlformats.org/officeDocument/2006/relationships/image" Target="../media/image44.wmf"/><Relationship Id="rId17" Type="http://schemas.openxmlformats.org/officeDocument/2006/relationships/oleObject" Target="../embeddings/oleObject40.bin"/><Relationship Id="rId25" Type="http://schemas.openxmlformats.org/officeDocument/2006/relationships/oleObject" Target="../embeddings/oleObject44.bin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46.wmf"/><Relationship Id="rId20" Type="http://schemas.openxmlformats.org/officeDocument/2006/relationships/image" Target="../media/image48.wmf"/><Relationship Id="rId29" Type="http://schemas.openxmlformats.org/officeDocument/2006/relationships/oleObject" Target="../embeddings/oleObject46.bin"/><Relationship Id="rId1" Type="http://schemas.openxmlformats.org/officeDocument/2006/relationships/vmlDrawing" Target="../drawings/vmlDrawing16.vml"/><Relationship Id="rId6" Type="http://schemas.openxmlformats.org/officeDocument/2006/relationships/image" Target="../media/image41.wmf"/><Relationship Id="rId11" Type="http://schemas.openxmlformats.org/officeDocument/2006/relationships/oleObject" Target="../embeddings/oleObject37.bin"/><Relationship Id="rId24" Type="http://schemas.openxmlformats.org/officeDocument/2006/relationships/image" Target="../media/image50.wmf"/><Relationship Id="rId32" Type="http://schemas.openxmlformats.org/officeDocument/2006/relationships/image" Target="../media/image54.wmf"/><Relationship Id="rId5" Type="http://schemas.openxmlformats.org/officeDocument/2006/relationships/oleObject" Target="../embeddings/oleObject34.bin"/><Relationship Id="rId15" Type="http://schemas.openxmlformats.org/officeDocument/2006/relationships/oleObject" Target="../embeddings/oleObject39.bin"/><Relationship Id="rId23" Type="http://schemas.openxmlformats.org/officeDocument/2006/relationships/oleObject" Target="../embeddings/oleObject43.bin"/><Relationship Id="rId28" Type="http://schemas.openxmlformats.org/officeDocument/2006/relationships/image" Target="../media/image52.wmf"/><Relationship Id="rId10" Type="http://schemas.openxmlformats.org/officeDocument/2006/relationships/image" Target="../media/image43.wmf"/><Relationship Id="rId19" Type="http://schemas.openxmlformats.org/officeDocument/2006/relationships/oleObject" Target="../embeddings/oleObject41.bin"/><Relationship Id="rId31" Type="http://schemas.openxmlformats.org/officeDocument/2006/relationships/oleObject" Target="../embeddings/oleObject47.bin"/><Relationship Id="rId4" Type="http://schemas.openxmlformats.org/officeDocument/2006/relationships/image" Target="../media/image40.wmf"/><Relationship Id="rId9" Type="http://schemas.openxmlformats.org/officeDocument/2006/relationships/oleObject" Target="../embeddings/oleObject36.bin"/><Relationship Id="rId14" Type="http://schemas.openxmlformats.org/officeDocument/2006/relationships/image" Target="../media/image45.wmf"/><Relationship Id="rId22" Type="http://schemas.openxmlformats.org/officeDocument/2006/relationships/image" Target="../media/image49.wmf"/><Relationship Id="rId27" Type="http://schemas.openxmlformats.org/officeDocument/2006/relationships/oleObject" Target="../embeddings/oleObject45.bin"/><Relationship Id="rId30" Type="http://schemas.openxmlformats.org/officeDocument/2006/relationships/image" Target="../media/image53.wmf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wmf"/><Relationship Id="rId13" Type="http://schemas.openxmlformats.org/officeDocument/2006/relationships/image" Target="../media/image57.wmf"/><Relationship Id="rId18" Type="http://schemas.openxmlformats.org/officeDocument/2006/relationships/oleObject" Target="../embeddings/oleObject56.bin"/><Relationship Id="rId26" Type="http://schemas.openxmlformats.org/officeDocument/2006/relationships/image" Target="../media/image63.wmf"/><Relationship Id="rId3" Type="http://schemas.openxmlformats.org/officeDocument/2006/relationships/oleObject" Target="../embeddings/oleObject48.bin"/><Relationship Id="rId21" Type="http://schemas.openxmlformats.org/officeDocument/2006/relationships/oleObject" Target="../embeddings/oleObject58.bin"/><Relationship Id="rId7" Type="http://schemas.openxmlformats.org/officeDocument/2006/relationships/oleObject" Target="../embeddings/oleObject50.bin"/><Relationship Id="rId12" Type="http://schemas.openxmlformats.org/officeDocument/2006/relationships/oleObject" Target="../embeddings/oleObject53.bin"/><Relationship Id="rId17" Type="http://schemas.openxmlformats.org/officeDocument/2006/relationships/image" Target="../media/image59.wmf"/><Relationship Id="rId25" Type="http://schemas.openxmlformats.org/officeDocument/2006/relationships/oleObject" Target="../embeddings/oleObject60.bin"/><Relationship Id="rId33" Type="http://schemas.openxmlformats.org/officeDocument/2006/relationships/oleObject" Target="../embeddings/oleObject65.bin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55.bin"/><Relationship Id="rId20" Type="http://schemas.openxmlformats.org/officeDocument/2006/relationships/oleObject" Target="../embeddings/oleObject57.bin"/><Relationship Id="rId29" Type="http://schemas.openxmlformats.org/officeDocument/2006/relationships/oleObject" Target="../embeddings/oleObject63.bin"/><Relationship Id="rId1" Type="http://schemas.openxmlformats.org/officeDocument/2006/relationships/vmlDrawing" Target="../drawings/vmlDrawing17.vml"/><Relationship Id="rId6" Type="http://schemas.openxmlformats.org/officeDocument/2006/relationships/image" Target="../media/image56.wmf"/><Relationship Id="rId11" Type="http://schemas.openxmlformats.org/officeDocument/2006/relationships/image" Target="../media/image35.wmf"/><Relationship Id="rId24" Type="http://schemas.openxmlformats.org/officeDocument/2006/relationships/image" Target="../media/image62.wmf"/><Relationship Id="rId32" Type="http://schemas.openxmlformats.org/officeDocument/2006/relationships/image" Target="../media/image65.wmf"/><Relationship Id="rId5" Type="http://schemas.openxmlformats.org/officeDocument/2006/relationships/oleObject" Target="../embeddings/oleObject49.bin"/><Relationship Id="rId15" Type="http://schemas.openxmlformats.org/officeDocument/2006/relationships/image" Target="../media/image58.wmf"/><Relationship Id="rId23" Type="http://schemas.openxmlformats.org/officeDocument/2006/relationships/oleObject" Target="../embeddings/oleObject59.bin"/><Relationship Id="rId28" Type="http://schemas.openxmlformats.org/officeDocument/2006/relationships/oleObject" Target="../embeddings/oleObject62.bin"/><Relationship Id="rId10" Type="http://schemas.openxmlformats.org/officeDocument/2006/relationships/oleObject" Target="../embeddings/oleObject52.bin"/><Relationship Id="rId19" Type="http://schemas.openxmlformats.org/officeDocument/2006/relationships/image" Target="../media/image60.wmf"/><Relationship Id="rId31" Type="http://schemas.openxmlformats.org/officeDocument/2006/relationships/oleObject" Target="../embeddings/oleObject64.bin"/><Relationship Id="rId4" Type="http://schemas.openxmlformats.org/officeDocument/2006/relationships/image" Target="../media/image55.wmf"/><Relationship Id="rId9" Type="http://schemas.openxmlformats.org/officeDocument/2006/relationships/oleObject" Target="../embeddings/oleObject51.bin"/><Relationship Id="rId14" Type="http://schemas.openxmlformats.org/officeDocument/2006/relationships/oleObject" Target="../embeddings/oleObject54.bin"/><Relationship Id="rId22" Type="http://schemas.openxmlformats.org/officeDocument/2006/relationships/image" Target="../media/image61.wmf"/><Relationship Id="rId27" Type="http://schemas.openxmlformats.org/officeDocument/2006/relationships/oleObject" Target="../embeddings/oleObject61.bin"/><Relationship Id="rId30" Type="http://schemas.openxmlformats.org/officeDocument/2006/relationships/image" Target="../media/image64.wmf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8.bin"/><Relationship Id="rId13" Type="http://schemas.openxmlformats.org/officeDocument/2006/relationships/image" Target="../media/image71.wmf"/><Relationship Id="rId3" Type="http://schemas.openxmlformats.org/officeDocument/2006/relationships/notesSlide" Target="../notesSlides/notesSlide35.xml"/><Relationship Id="rId7" Type="http://schemas.openxmlformats.org/officeDocument/2006/relationships/image" Target="../media/image68.wmf"/><Relationship Id="rId12" Type="http://schemas.openxmlformats.org/officeDocument/2006/relationships/oleObject" Target="../embeddings/oleObject7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8.vml"/><Relationship Id="rId6" Type="http://schemas.openxmlformats.org/officeDocument/2006/relationships/oleObject" Target="../embeddings/oleObject67.bin"/><Relationship Id="rId11" Type="http://schemas.openxmlformats.org/officeDocument/2006/relationships/image" Target="../media/image70.wmf"/><Relationship Id="rId5" Type="http://schemas.openxmlformats.org/officeDocument/2006/relationships/image" Target="../media/image67.wmf"/><Relationship Id="rId10" Type="http://schemas.openxmlformats.org/officeDocument/2006/relationships/oleObject" Target="../embeddings/oleObject69.bin"/><Relationship Id="rId4" Type="http://schemas.openxmlformats.org/officeDocument/2006/relationships/oleObject" Target="../embeddings/oleObject66.bin"/><Relationship Id="rId9" Type="http://schemas.openxmlformats.org/officeDocument/2006/relationships/image" Target="../media/image69.wmf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wmf"/><Relationship Id="rId3" Type="http://schemas.openxmlformats.org/officeDocument/2006/relationships/notesSlide" Target="../notesSlides/notesSlide37.xml"/><Relationship Id="rId7" Type="http://schemas.openxmlformats.org/officeDocument/2006/relationships/oleObject" Target="../embeddings/oleObject7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9.vml"/><Relationship Id="rId6" Type="http://schemas.openxmlformats.org/officeDocument/2006/relationships/image" Target="../media/image75.emf"/><Relationship Id="rId5" Type="http://schemas.openxmlformats.org/officeDocument/2006/relationships/image" Target="../media/image74.emf"/><Relationship Id="rId4" Type="http://schemas.openxmlformats.org/officeDocument/2006/relationships/image" Target="../media/image73.png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4.bin"/><Relationship Id="rId13" Type="http://schemas.openxmlformats.org/officeDocument/2006/relationships/image" Target="../media/image80.wmf"/><Relationship Id="rId3" Type="http://schemas.openxmlformats.org/officeDocument/2006/relationships/notesSlide" Target="../notesSlides/notesSlide38.xml"/><Relationship Id="rId7" Type="http://schemas.openxmlformats.org/officeDocument/2006/relationships/image" Target="../media/image77.wmf"/><Relationship Id="rId12" Type="http://schemas.openxmlformats.org/officeDocument/2006/relationships/oleObject" Target="../embeddings/oleObject7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0.vml"/><Relationship Id="rId6" Type="http://schemas.openxmlformats.org/officeDocument/2006/relationships/oleObject" Target="../embeddings/oleObject73.bin"/><Relationship Id="rId11" Type="http://schemas.openxmlformats.org/officeDocument/2006/relationships/image" Target="../media/image79.wmf"/><Relationship Id="rId5" Type="http://schemas.openxmlformats.org/officeDocument/2006/relationships/image" Target="../media/image76.wmf"/><Relationship Id="rId15" Type="http://schemas.openxmlformats.org/officeDocument/2006/relationships/image" Target="../media/image81.wmf"/><Relationship Id="rId10" Type="http://schemas.openxmlformats.org/officeDocument/2006/relationships/oleObject" Target="../embeddings/oleObject75.bin"/><Relationship Id="rId4" Type="http://schemas.openxmlformats.org/officeDocument/2006/relationships/oleObject" Target="../embeddings/oleObject72.bin"/><Relationship Id="rId9" Type="http://schemas.openxmlformats.org/officeDocument/2006/relationships/image" Target="../media/image78.wmf"/><Relationship Id="rId14" Type="http://schemas.openxmlformats.org/officeDocument/2006/relationships/oleObject" Target="../embeddings/oleObject77.bin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0.bin"/><Relationship Id="rId13" Type="http://schemas.openxmlformats.org/officeDocument/2006/relationships/image" Target="../media/image86.wmf"/><Relationship Id="rId18" Type="http://schemas.openxmlformats.org/officeDocument/2006/relationships/oleObject" Target="../embeddings/oleObject85.bin"/><Relationship Id="rId26" Type="http://schemas.openxmlformats.org/officeDocument/2006/relationships/oleObject" Target="../embeddings/oleObject89.bin"/><Relationship Id="rId3" Type="http://schemas.openxmlformats.org/officeDocument/2006/relationships/notesSlide" Target="../notesSlides/notesSlide39.xml"/><Relationship Id="rId21" Type="http://schemas.openxmlformats.org/officeDocument/2006/relationships/image" Target="../media/image90.wmf"/><Relationship Id="rId7" Type="http://schemas.openxmlformats.org/officeDocument/2006/relationships/image" Target="../media/image83.wmf"/><Relationship Id="rId12" Type="http://schemas.openxmlformats.org/officeDocument/2006/relationships/oleObject" Target="../embeddings/oleObject82.bin"/><Relationship Id="rId17" Type="http://schemas.openxmlformats.org/officeDocument/2006/relationships/image" Target="../media/image88.wmf"/><Relationship Id="rId25" Type="http://schemas.openxmlformats.org/officeDocument/2006/relationships/image" Target="../media/image92.wmf"/><Relationship Id="rId33" Type="http://schemas.openxmlformats.org/officeDocument/2006/relationships/image" Target="../media/image96.wmf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84.bin"/><Relationship Id="rId20" Type="http://schemas.openxmlformats.org/officeDocument/2006/relationships/oleObject" Target="../embeddings/oleObject86.bin"/><Relationship Id="rId29" Type="http://schemas.openxmlformats.org/officeDocument/2006/relationships/image" Target="../media/image94.wmf"/><Relationship Id="rId1" Type="http://schemas.openxmlformats.org/officeDocument/2006/relationships/vmlDrawing" Target="../drawings/vmlDrawing21.vml"/><Relationship Id="rId6" Type="http://schemas.openxmlformats.org/officeDocument/2006/relationships/oleObject" Target="../embeddings/oleObject79.bin"/><Relationship Id="rId11" Type="http://schemas.openxmlformats.org/officeDocument/2006/relationships/image" Target="../media/image85.wmf"/><Relationship Id="rId24" Type="http://schemas.openxmlformats.org/officeDocument/2006/relationships/oleObject" Target="../embeddings/oleObject88.bin"/><Relationship Id="rId32" Type="http://schemas.openxmlformats.org/officeDocument/2006/relationships/oleObject" Target="../embeddings/oleObject92.bin"/><Relationship Id="rId5" Type="http://schemas.openxmlformats.org/officeDocument/2006/relationships/image" Target="../media/image82.wmf"/><Relationship Id="rId15" Type="http://schemas.openxmlformats.org/officeDocument/2006/relationships/image" Target="../media/image87.wmf"/><Relationship Id="rId23" Type="http://schemas.openxmlformats.org/officeDocument/2006/relationships/image" Target="../media/image91.wmf"/><Relationship Id="rId28" Type="http://schemas.openxmlformats.org/officeDocument/2006/relationships/oleObject" Target="../embeddings/oleObject90.bin"/><Relationship Id="rId10" Type="http://schemas.openxmlformats.org/officeDocument/2006/relationships/oleObject" Target="../embeddings/oleObject81.bin"/><Relationship Id="rId19" Type="http://schemas.openxmlformats.org/officeDocument/2006/relationships/image" Target="../media/image89.wmf"/><Relationship Id="rId31" Type="http://schemas.openxmlformats.org/officeDocument/2006/relationships/image" Target="../media/image95.wmf"/><Relationship Id="rId4" Type="http://schemas.openxmlformats.org/officeDocument/2006/relationships/oleObject" Target="../embeddings/oleObject78.bin"/><Relationship Id="rId9" Type="http://schemas.openxmlformats.org/officeDocument/2006/relationships/image" Target="../media/image84.wmf"/><Relationship Id="rId14" Type="http://schemas.openxmlformats.org/officeDocument/2006/relationships/oleObject" Target="../embeddings/oleObject83.bin"/><Relationship Id="rId22" Type="http://schemas.openxmlformats.org/officeDocument/2006/relationships/oleObject" Target="../embeddings/oleObject87.bin"/><Relationship Id="rId27" Type="http://schemas.openxmlformats.org/officeDocument/2006/relationships/image" Target="../media/image93.wmf"/><Relationship Id="rId30" Type="http://schemas.openxmlformats.org/officeDocument/2006/relationships/oleObject" Target="../embeddings/oleObject91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" y="365126"/>
            <a:ext cx="9143999" cy="1325563"/>
          </a:xfrm>
        </p:spPr>
        <p:txBody>
          <a:bodyPr/>
          <a:lstStyle/>
          <a:p>
            <a:pPr algn="ctr"/>
            <a:r>
              <a:rPr lang="fr-CH"/>
              <a:t>Machines électriques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0" y="4200520"/>
            <a:ext cx="9143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/>
              <a:t>André Hodder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0" y="2824963"/>
            <a:ext cx="914399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CH" sz="2800"/>
              <a:t>Eléments de base des machines</a:t>
            </a:r>
          </a:p>
          <a:p>
            <a:pPr algn="ctr"/>
            <a:r>
              <a:rPr lang="fr-CH" sz="2800"/>
              <a:t>et rappels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" y="6550223"/>
            <a:ext cx="91439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fr-CH" sz="1400" dirty="0"/>
              <a:t>v7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-2" y="1329910"/>
            <a:ext cx="9143999" cy="5496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CH" sz="1800"/>
              <a:t>pour Génie Mécanique</a:t>
            </a:r>
          </a:p>
        </p:txBody>
      </p:sp>
    </p:spTree>
    <p:extLst>
      <p:ext uri="{BB962C8B-B14F-4D97-AF65-F5344CB8AC3E}">
        <p14:creationId xmlns:p14="http://schemas.microsoft.com/office/powerpoint/2010/main" val="4188988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CH"/>
              <a:t>Introduction</a:t>
            </a:r>
          </a:p>
          <a:p>
            <a:r>
              <a:rPr lang="fr-CH"/>
              <a:t>Circuit magnétique</a:t>
            </a:r>
          </a:p>
          <a:p>
            <a:r>
              <a:rPr lang="fr-CH"/>
              <a:t>Transformateur</a:t>
            </a:r>
          </a:p>
          <a:p>
            <a:r>
              <a:rPr lang="fr-CH">
                <a:solidFill>
                  <a:srgbClr val="FF0000"/>
                </a:solidFill>
              </a:rPr>
              <a:t>Eléments de base des machines</a:t>
            </a:r>
          </a:p>
          <a:p>
            <a:r>
              <a:rPr lang="fr-CH"/>
              <a:t>Machine asynchrone</a:t>
            </a:r>
          </a:p>
          <a:p>
            <a:r>
              <a:rPr lang="fr-CH"/>
              <a:t>Machine à courant continu</a:t>
            </a:r>
          </a:p>
          <a:p>
            <a:r>
              <a:rPr lang="fr-CH"/>
              <a:t>Machine synchrone</a:t>
            </a:r>
          </a:p>
          <a:p>
            <a:r>
              <a:rPr lang="fr-CH"/>
              <a:t>Moteur synchrone à aimants permanents</a:t>
            </a:r>
          </a:p>
          <a:p>
            <a:r>
              <a:rPr lang="fr-CH"/>
              <a:t>Moteur pas à pas</a:t>
            </a:r>
          </a:p>
        </p:txBody>
      </p:sp>
    </p:spTree>
    <p:extLst>
      <p:ext uri="{BB962C8B-B14F-4D97-AF65-F5344CB8AC3E}">
        <p14:creationId xmlns:p14="http://schemas.microsoft.com/office/powerpoint/2010/main" val="1131734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49" y="1825625"/>
            <a:ext cx="8441209" cy="4351338"/>
          </a:xfrm>
        </p:spPr>
        <p:txBody>
          <a:bodyPr>
            <a:normAutofit/>
          </a:bodyPr>
          <a:lstStyle/>
          <a:p>
            <a:r>
              <a:rPr lang="fr-CH"/>
              <a:t>Couple électromagnétique</a:t>
            </a:r>
          </a:p>
          <a:p>
            <a:pPr lvl="1"/>
            <a:r>
              <a:rPr lang="fr-CH"/>
              <a:t>Couple en fonction des inductances</a:t>
            </a:r>
          </a:p>
          <a:p>
            <a:r>
              <a:rPr lang="fr-CH"/>
              <a:t>Champ tournant</a:t>
            </a:r>
          </a:p>
          <a:p>
            <a:r>
              <a:rPr lang="fr-CH"/>
              <a:t>Nombre de paires de pôles</a:t>
            </a:r>
          </a:p>
          <a:p>
            <a:r>
              <a:rPr lang="fr-CH"/>
              <a:t>Rappels</a:t>
            </a:r>
          </a:p>
          <a:p>
            <a:pPr lvl="1"/>
            <a:r>
              <a:rPr lang="fr-CH"/>
              <a:t>Couplage étoile-triangle</a:t>
            </a:r>
          </a:p>
          <a:p>
            <a:pPr lvl="1"/>
            <a:r>
              <a:rPr lang="fr-CH"/>
              <a:t>Puissances</a:t>
            </a:r>
          </a:p>
          <a:p>
            <a:pPr lvl="1"/>
            <a:r>
              <a:rPr lang="fr-CH"/>
              <a:t>Plaque signalétique triphasée</a:t>
            </a:r>
          </a:p>
          <a:p>
            <a:r>
              <a:rPr lang="fr-CH"/>
              <a:t>Grandeurs relatives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076868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697" name="Text Box 9"/>
          <p:cNvSpPr txBox="1">
            <a:spLocks noChangeArrowheads="1"/>
          </p:cNvSpPr>
          <p:nvPr/>
        </p:nvSpPr>
        <p:spPr bwMode="auto">
          <a:xfrm>
            <a:off x="628649" y="733144"/>
            <a:ext cx="78867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/>
              <a:t>Génération d'un couple par interaction de champs magnétiques</a:t>
            </a:r>
            <a:endParaRPr lang="en-US"/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CH" sz="2800"/>
              <a:t>Couple électromagnétique</a:t>
            </a:r>
          </a:p>
        </p:txBody>
      </p:sp>
      <p:grpSp>
        <p:nvGrpSpPr>
          <p:cNvPr id="11" name="Group 2"/>
          <p:cNvGrpSpPr>
            <a:grpSpLocks/>
          </p:cNvGrpSpPr>
          <p:nvPr/>
        </p:nvGrpSpPr>
        <p:grpSpPr bwMode="auto">
          <a:xfrm>
            <a:off x="1835150" y="1504950"/>
            <a:ext cx="720725" cy="4921250"/>
            <a:chOff x="2653" y="58"/>
            <a:chExt cx="454" cy="3100"/>
          </a:xfrm>
        </p:grpSpPr>
        <p:grpSp>
          <p:nvGrpSpPr>
            <p:cNvPr id="12" name="Group 3"/>
            <p:cNvGrpSpPr>
              <a:grpSpLocks/>
            </p:cNvGrpSpPr>
            <p:nvPr/>
          </p:nvGrpSpPr>
          <p:grpSpPr bwMode="auto">
            <a:xfrm>
              <a:off x="2653" y="119"/>
              <a:ext cx="454" cy="2949"/>
              <a:chOff x="2653" y="119"/>
              <a:chExt cx="454" cy="2949"/>
            </a:xfrm>
          </p:grpSpPr>
          <p:sp>
            <p:nvSpPr>
              <p:cNvPr id="15" name="Rectangle 5"/>
              <p:cNvSpPr>
                <a:spLocks noChangeArrowheads="1"/>
              </p:cNvSpPr>
              <p:nvPr/>
            </p:nvSpPr>
            <p:spPr bwMode="auto">
              <a:xfrm>
                <a:off x="2653" y="1253"/>
                <a:ext cx="454" cy="1815"/>
              </a:xfrm>
              <a:prstGeom prst="rect">
                <a:avLst/>
              </a:prstGeom>
              <a:gradFill rotWithShape="1">
                <a:gsLst>
                  <a:gs pos="0">
                    <a:srgbClr val="FF0000"/>
                  </a:gs>
                  <a:gs pos="100000">
                    <a:srgbClr val="3333CC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fr-CH" b="1">
                    <a:latin typeface="Arial" charset="0"/>
                  </a:rPr>
                  <a:t>N</a:t>
                </a:r>
              </a:p>
              <a:p>
                <a:pPr algn="ctr"/>
                <a:endParaRPr lang="fr-CH">
                  <a:latin typeface="Arial" charset="0"/>
                </a:endParaRPr>
              </a:p>
              <a:p>
                <a:pPr algn="ctr"/>
                <a:endParaRPr lang="fr-CH">
                  <a:latin typeface="Arial" charset="0"/>
                </a:endParaRPr>
              </a:p>
              <a:p>
                <a:pPr algn="ctr"/>
                <a:endParaRPr lang="fr-CH">
                  <a:latin typeface="Arial" charset="0"/>
                </a:endParaRPr>
              </a:p>
              <a:p>
                <a:pPr algn="ctr"/>
                <a:endParaRPr lang="fr-CH">
                  <a:latin typeface="Arial" charset="0"/>
                </a:endParaRPr>
              </a:p>
              <a:p>
                <a:pPr algn="ctr"/>
                <a:endParaRPr lang="fr-CH">
                  <a:latin typeface="Arial" charset="0"/>
                </a:endParaRPr>
              </a:p>
              <a:p>
                <a:pPr algn="ctr"/>
                <a:endParaRPr lang="fr-CH">
                  <a:latin typeface="Arial" charset="0"/>
                </a:endParaRPr>
              </a:p>
              <a:p>
                <a:pPr algn="ctr"/>
                <a:endParaRPr lang="fr-CH">
                  <a:latin typeface="Arial" charset="0"/>
                </a:endParaRPr>
              </a:p>
              <a:p>
                <a:pPr algn="ctr"/>
                <a:r>
                  <a:rPr lang="fr-CH" b="1">
                    <a:latin typeface="Arial" charset="0"/>
                  </a:rPr>
                  <a:t>S</a:t>
                </a:r>
                <a:endParaRPr lang="fr-FR" b="1">
                  <a:latin typeface="Arial" charset="0"/>
                </a:endParaRPr>
              </a:p>
            </p:txBody>
          </p:sp>
          <p:sp>
            <p:nvSpPr>
              <p:cNvPr id="16" name="Oval 6"/>
              <p:cNvSpPr>
                <a:spLocks noChangeArrowheads="1"/>
              </p:cNvSpPr>
              <p:nvPr/>
            </p:nvSpPr>
            <p:spPr bwMode="auto">
              <a:xfrm>
                <a:off x="2857" y="2115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7" name="Rectangle 7"/>
              <p:cNvSpPr>
                <a:spLocks noChangeArrowheads="1"/>
              </p:cNvSpPr>
              <p:nvPr/>
            </p:nvSpPr>
            <p:spPr bwMode="auto">
              <a:xfrm>
                <a:off x="2653" y="119"/>
                <a:ext cx="454" cy="981"/>
              </a:xfrm>
              <a:prstGeom prst="rect">
                <a:avLst/>
              </a:prstGeom>
              <a:gradFill rotWithShape="1">
                <a:gsLst>
                  <a:gs pos="0">
                    <a:srgbClr val="FF0000"/>
                  </a:gs>
                  <a:gs pos="100000">
                    <a:srgbClr val="3333CC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fr-CH" b="1">
                    <a:latin typeface="Arial" charset="0"/>
                  </a:rPr>
                  <a:t>N</a:t>
                </a:r>
              </a:p>
              <a:p>
                <a:pPr algn="ctr"/>
                <a:endParaRPr lang="fr-CH">
                  <a:latin typeface="Arial" charset="0"/>
                </a:endParaRPr>
              </a:p>
              <a:p>
                <a:pPr algn="ctr"/>
                <a:endParaRPr lang="fr-CH">
                  <a:latin typeface="Arial" charset="0"/>
                </a:endParaRPr>
              </a:p>
              <a:p>
                <a:pPr algn="ctr"/>
                <a:endParaRPr lang="fr-CH">
                  <a:latin typeface="Arial" charset="0"/>
                </a:endParaRPr>
              </a:p>
              <a:p>
                <a:pPr algn="ctr"/>
                <a:r>
                  <a:rPr lang="fr-CH" b="1">
                    <a:latin typeface="Arial" charset="0"/>
                  </a:rPr>
                  <a:t>S</a:t>
                </a:r>
                <a:endParaRPr lang="fr-FR" b="1">
                  <a:latin typeface="Arial" charset="0"/>
                </a:endParaRPr>
              </a:p>
            </p:txBody>
          </p:sp>
        </p:grpSp>
        <p:sp>
          <p:nvSpPr>
            <p:cNvPr id="13" name="Line 8"/>
            <p:cNvSpPr>
              <a:spLocks noChangeShapeType="1"/>
            </p:cNvSpPr>
            <p:nvPr/>
          </p:nvSpPr>
          <p:spPr bwMode="auto">
            <a:xfrm flipV="1">
              <a:off x="2880" y="58"/>
              <a:ext cx="0" cy="31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</p:grp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591C733-F75D-451A-B6F9-2B3CAC89CB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4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820288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Box 9"/>
          <p:cNvSpPr txBox="1">
            <a:spLocks noChangeArrowheads="1"/>
          </p:cNvSpPr>
          <p:nvPr/>
        </p:nvSpPr>
        <p:spPr bwMode="auto">
          <a:xfrm>
            <a:off x="628649" y="733144"/>
            <a:ext cx="78867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/>
              <a:t>Génération d'un couple par interaction de champs magnétiques</a:t>
            </a:r>
            <a:endParaRPr lang="en-US"/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CH" sz="2800"/>
              <a:t>Couple électromagnétique</a:t>
            </a:r>
          </a:p>
        </p:txBody>
      </p:sp>
      <p:grpSp>
        <p:nvGrpSpPr>
          <p:cNvPr id="62470" name="Group 4"/>
          <p:cNvGrpSpPr>
            <a:grpSpLocks/>
          </p:cNvGrpSpPr>
          <p:nvPr/>
        </p:nvGrpSpPr>
        <p:grpSpPr bwMode="auto">
          <a:xfrm>
            <a:off x="1835151" y="1712913"/>
            <a:ext cx="1506538" cy="4570413"/>
            <a:chOff x="2653" y="189"/>
            <a:chExt cx="949" cy="2879"/>
          </a:xfrm>
        </p:grpSpPr>
        <p:sp>
          <p:nvSpPr>
            <p:cNvPr id="62475" name="Rectangle 6"/>
            <p:cNvSpPr>
              <a:spLocks noChangeArrowheads="1"/>
            </p:cNvSpPr>
            <p:nvPr/>
          </p:nvSpPr>
          <p:spPr bwMode="auto">
            <a:xfrm>
              <a:off x="2653" y="1253"/>
              <a:ext cx="454" cy="1815"/>
            </a:xfrm>
            <a:prstGeom prst="rect">
              <a:avLst/>
            </a:prstGeom>
            <a:gradFill rotWithShape="1">
              <a:gsLst>
                <a:gs pos="0">
                  <a:srgbClr val="FF0000"/>
                </a:gs>
                <a:gs pos="100000">
                  <a:srgbClr val="3333CC"/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fr-CH" b="1">
                  <a:latin typeface="Arial" charset="0"/>
                </a:rPr>
                <a:t>N</a:t>
              </a:r>
            </a:p>
            <a:p>
              <a:pPr algn="ctr"/>
              <a:endParaRPr lang="fr-CH">
                <a:latin typeface="Arial" charset="0"/>
              </a:endParaRPr>
            </a:p>
            <a:p>
              <a:pPr algn="ctr"/>
              <a:endParaRPr lang="fr-CH">
                <a:latin typeface="Arial" charset="0"/>
              </a:endParaRPr>
            </a:p>
            <a:p>
              <a:pPr algn="ctr"/>
              <a:endParaRPr lang="fr-CH">
                <a:latin typeface="Arial" charset="0"/>
              </a:endParaRPr>
            </a:p>
            <a:p>
              <a:pPr algn="ctr"/>
              <a:endParaRPr lang="fr-CH">
                <a:latin typeface="Arial" charset="0"/>
              </a:endParaRPr>
            </a:p>
            <a:p>
              <a:pPr algn="ctr"/>
              <a:endParaRPr lang="fr-CH">
                <a:latin typeface="Arial" charset="0"/>
              </a:endParaRPr>
            </a:p>
            <a:p>
              <a:pPr algn="ctr"/>
              <a:endParaRPr lang="fr-CH">
                <a:latin typeface="Arial" charset="0"/>
              </a:endParaRPr>
            </a:p>
            <a:p>
              <a:pPr algn="ctr"/>
              <a:endParaRPr lang="fr-CH">
                <a:latin typeface="Arial" charset="0"/>
              </a:endParaRPr>
            </a:p>
            <a:p>
              <a:pPr algn="ctr"/>
              <a:r>
                <a:rPr lang="fr-CH" b="1">
                  <a:latin typeface="Arial" charset="0"/>
                </a:rPr>
                <a:t>S</a:t>
              </a:r>
              <a:endParaRPr lang="fr-FR" b="1">
                <a:latin typeface="Arial" charset="0"/>
              </a:endParaRPr>
            </a:p>
          </p:txBody>
        </p:sp>
        <p:sp>
          <p:nvSpPr>
            <p:cNvPr id="62477" name="Rectangle 8"/>
            <p:cNvSpPr>
              <a:spLocks noChangeArrowheads="1"/>
            </p:cNvSpPr>
            <p:nvPr/>
          </p:nvSpPr>
          <p:spPr bwMode="auto">
            <a:xfrm rot="1080000">
              <a:off x="3148" y="189"/>
              <a:ext cx="454" cy="981"/>
            </a:xfrm>
            <a:prstGeom prst="rect">
              <a:avLst/>
            </a:prstGeom>
            <a:gradFill rotWithShape="1">
              <a:gsLst>
                <a:gs pos="0">
                  <a:srgbClr val="FF0000"/>
                </a:gs>
                <a:gs pos="100000">
                  <a:srgbClr val="3333CC"/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fr-CH" b="1">
                  <a:latin typeface="Arial" charset="0"/>
                </a:rPr>
                <a:t>N</a:t>
              </a:r>
            </a:p>
            <a:p>
              <a:pPr algn="ctr"/>
              <a:endParaRPr lang="fr-CH">
                <a:latin typeface="Arial" charset="0"/>
              </a:endParaRPr>
            </a:p>
            <a:p>
              <a:pPr algn="ctr"/>
              <a:endParaRPr lang="fr-CH">
                <a:latin typeface="Arial" charset="0"/>
              </a:endParaRPr>
            </a:p>
            <a:p>
              <a:pPr algn="ctr"/>
              <a:endParaRPr lang="fr-CH">
                <a:latin typeface="Arial" charset="0"/>
              </a:endParaRPr>
            </a:p>
            <a:p>
              <a:pPr algn="ctr"/>
              <a:r>
                <a:rPr lang="fr-CH" b="1">
                  <a:latin typeface="Arial" charset="0"/>
                </a:rPr>
                <a:t>S</a:t>
              </a:r>
              <a:endParaRPr lang="fr-FR" b="1">
                <a:latin typeface="Arial" charset="0"/>
              </a:endParaRPr>
            </a:p>
          </p:txBody>
        </p:sp>
      </p:grpSp>
      <p:sp>
        <p:nvSpPr>
          <p:cNvPr id="62472" name="Line 10"/>
          <p:cNvSpPr>
            <a:spLocks noChangeShapeType="1"/>
          </p:cNvSpPr>
          <p:nvPr/>
        </p:nvSpPr>
        <p:spPr bwMode="auto">
          <a:xfrm>
            <a:off x="2195513" y="1511299"/>
            <a:ext cx="0" cy="4921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2473" name="Line 11"/>
          <p:cNvSpPr>
            <a:spLocks noChangeShapeType="1"/>
          </p:cNvSpPr>
          <p:nvPr/>
        </p:nvSpPr>
        <p:spPr bwMode="auto">
          <a:xfrm flipV="1">
            <a:off x="1679402" y="1541461"/>
            <a:ext cx="1618630" cy="4823619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/>
        </p:nvGraphicFramePr>
        <p:xfrm>
          <a:off x="2496344" y="2060478"/>
          <a:ext cx="1905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6165" name="Equation" r:id="rId4" imgW="190440" imgH="279360" progId="Equation.DSMT4">
                  <p:embed/>
                </p:oleObj>
              </mc:Choice>
              <mc:Fallback>
                <p:oleObj name="Equation" r:id="rId4" imgW="190440" imgH="27936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496344" y="2060478"/>
                        <a:ext cx="1905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Arc 2"/>
          <p:cNvSpPr/>
          <p:nvPr/>
        </p:nvSpPr>
        <p:spPr>
          <a:xfrm>
            <a:off x="24076" y="2331219"/>
            <a:ext cx="4342871" cy="4342871"/>
          </a:xfrm>
          <a:prstGeom prst="arc">
            <a:avLst>
              <a:gd name="adj1" fmla="val 16200000"/>
              <a:gd name="adj2" fmla="val 17484432"/>
            </a:avLst>
          </a:prstGeom>
          <a:ln w="12700">
            <a:solidFill>
              <a:schemeClr val="tx1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20" name="Oval 6"/>
          <p:cNvSpPr>
            <a:spLocks noChangeArrowheads="1"/>
          </p:cNvSpPr>
          <p:nvPr/>
        </p:nvSpPr>
        <p:spPr bwMode="auto">
          <a:xfrm>
            <a:off x="2159000" y="4770438"/>
            <a:ext cx="71438" cy="71438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" name="Slide Number Placeholder 1">
            <a:extLst>
              <a:ext uri="{FF2B5EF4-FFF2-40B4-BE49-F238E27FC236}">
                <a16:creationId xmlns:a16="http://schemas.microsoft.com/office/drawing/2014/main" id="{607F1D01-A264-439C-8D9B-FBAD7CF833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6600" y="6500189"/>
            <a:ext cx="2057400" cy="365125"/>
          </a:xfrm>
        </p:spPr>
        <p:txBody>
          <a:bodyPr/>
          <a:lstStyle/>
          <a:p>
            <a:fld id="{6A735C90-C00B-4627-AE3D-D019B942ACBB}" type="slidenum">
              <a:rPr lang="fr-CH" smtClean="0"/>
              <a:t>5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970890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Box 9"/>
          <p:cNvSpPr txBox="1">
            <a:spLocks noChangeArrowheads="1"/>
          </p:cNvSpPr>
          <p:nvPr/>
        </p:nvSpPr>
        <p:spPr bwMode="auto">
          <a:xfrm>
            <a:off x="628649" y="733144"/>
            <a:ext cx="78867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/>
              <a:t>Génération d'un couple par interaction de champs magnétiques</a:t>
            </a:r>
            <a:endParaRPr lang="en-US"/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CH" sz="2800"/>
              <a:t>Couple électromagnétique</a:t>
            </a: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 rot="1080000">
            <a:off x="1835151" y="3402013"/>
            <a:ext cx="720725" cy="2881313"/>
          </a:xfrm>
          <a:prstGeom prst="rect">
            <a:avLst/>
          </a:prstGeom>
          <a:gradFill rotWithShape="1">
            <a:gsLst>
              <a:gs pos="0">
                <a:srgbClr val="FF0000"/>
              </a:gs>
              <a:gs pos="100000">
                <a:srgbClr val="3333CC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H" b="1">
                <a:latin typeface="Arial" charset="0"/>
              </a:rPr>
              <a:t>N</a:t>
            </a:r>
          </a:p>
          <a:p>
            <a:pPr algn="ctr"/>
            <a:endParaRPr lang="fr-CH">
              <a:latin typeface="Arial" charset="0"/>
            </a:endParaRPr>
          </a:p>
          <a:p>
            <a:pPr algn="ctr"/>
            <a:endParaRPr lang="fr-CH">
              <a:latin typeface="Arial" charset="0"/>
            </a:endParaRPr>
          </a:p>
          <a:p>
            <a:pPr algn="ctr"/>
            <a:endParaRPr lang="fr-CH">
              <a:latin typeface="Arial" charset="0"/>
            </a:endParaRPr>
          </a:p>
          <a:p>
            <a:pPr algn="ctr"/>
            <a:endParaRPr lang="fr-CH">
              <a:latin typeface="Arial" charset="0"/>
            </a:endParaRPr>
          </a:p>
          <a:p>
            <a:pPr algn="ctr"/>
            <a:endParaRPr lang="fr-CH">
              <a:latin typeface="Arial" charset="0"/>
            </a:endParaRPr>
          </a:p>
          <a:p>
            <a:pPr algn="ctr"/>
            <a:endParaRPr lang="fr-CH">
              <a:latin typeface="Arial" charset="0"/>
            </a:endParaRPr>
          </a:p>
          <a:p>
            <a:pPr algn="ctr"/>
            <a:endParaRPr lang="fr-CH">
              <a:latin typeface="Arial" charset="0"/>
            </a:endParaRPr>
          </a:p>
          <a:p>
            <a:pPr algn="ctr"/>
            <a:r>
              <a:rPr lang="fr-CH" b="1">
                <a:latin typeface="Arial" charset="0"/>
              </a:rPr>
              <a:t>S</a:t>
            </a:r>
            <a:endParaRPr lang="fr-FR" b="1">
              <a:latin typeface="Arial" charset="0"/>
            </a:endParaRPr>
          </a:p>
        </p:txBody>
      </p:sp>
      <p:sp>
        <p:nvSpPr>
          <p:cNvPr id="16" name="Rectangle 8"/>
          <p:cNvSpPr>
            <a:spLocks noChangeArrowheads="1"/>
          </p:cNvSpPr>
          <p:nvPr/>
        </p:nvSpPr>
        <p:spPr bwMode="auto">
          <a:xfrm rot="1080000">
            <a:off x="2620964" y="1712913"/>
            <a:ext cx="720725" cy="1557338"/>
          </a:xfrm>
          <a:prstGeom prst="rect">
            <a:avLst/>
          </a:prstGeom>
          <a:gradFill rotWithShape="1">
            <a:gsLst>
              <a:gs pos="0">
                <a:srgbClr val="FF0000"/>
              </a:gs>
              <a:gs pos="100000">
                <a:srgbClr val="3333CC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H" b="1">
                <a:latin typeface="Arial" charset="0"/>
              </a:rPr>
              <a:t>N</a:t>
            </a:r>
          </a:p>
          <a:p>
            <a:pPr algn="ctr"/>
            <a:endParaRPr lang="fr-CH">
              <a:latin typeface="Arial" charset="0"/>
            </a:endParaRPr>
          </a:p>
          <a:p>
            <a:pPr algn="ctr"/>
            <a:endParaRPr lang="fr-CH">
              <a:latin typeface="Arial" charset="0"/>
            </a:endParaRPr>
          </a:p>
          <a:p>
            <a:pPr algn="ctr"/>
            <a:endParaRPr lang="fr-CH">
              <a:latin typeface="Arial" charset="0"/>
            </a:endParaRPr>
          </a:p>
          <a:p>
            <a:pPr algn="ctr"/>
            <a:r>
              <a:rPr lang="fr-CH" b="1">
                <a:latin typeface="Arial" charset="0"/>
              </a:rPr>
              <a:t>S</a:t>
            </a:r>
            <a:endParaRPr lang="fr-FR" b="1">
              <a:latin typeface="Arial" charset="0"/>
            </a:endParaRPr>
          </a:p>
        </p:txBody>
      </p:sp>
      <p:sp>
        <p:nvSpPr>
          <p:cNvPr id="18" name="Line 11"/>
          <p:cNvSpPr>
            <a:spLocks noChangeShapeType="1"/>
          </p:cNvSpPr>
          <p:nvPr/>
        </p:nvSpPr>
        <p:spPr bwMode="auto">
          <a:xfrm flipV="1">
            <a:off x="1679402" y="1541461"/>
            <a:ext cx="1618630" cy="4823619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1" name="Oval 6"/>
          <p:cNvSpPr>
            <a:spLocks noChangeArrowheads="1"/>
          </p:cNvSpPr>
          <p:nvPr/>
        </p:nvSpPr>
        <p:spPr bwMode="auto">
          <a:xfrm>
            <a:off x="2159000" y="4770438"/>
            <a:ext cx="71438" cy="71438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" name="Slide Number Placeholder 1">
            <a:extLst>
              <a:ext uri="{FF2B5EF4-FFF2-40B4-BE49-F238E27FC236}">
                <a16:creationId xmlns:a16="http://schemas.microsoft.com/office/drawing/2014/main" id="{EBDC73F0-3F64-4834-9A36-B589DD4CCE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6600" y="6492874"/>
            <a:ext cx="2057400" cy="365125"/>
          </a:xfrm>
        </p:spPr>
        <p:txBody>
          <a:bodyPr/>
          <a:lstStyle/>
          <a:p>
            <a:fld id="{6A735C90-C00B-4627-AE3D-D019B942ACBB}" type="slidenum">
              <a:rPr lang="fr-CH" smtClean="0"/>
              <a:t>6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579609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697" name="Text Box 9"/>
          <p:cNvSpPr txBox="1">
            <a:spLocks noChangeArrowheads="1"/>
          </p:cNvSpPr>
          <p:nvPr/>
        </p:nvSpPr>
        <p:spPr bwMode="auto">
          <a:xfrm>
            <a:off x="628649" y="733144"/>
            <a:ext cx="78867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/>
              <a:t>Génération d'un couple par interaction de champs magnétiques</a:t>
            </a:r>
            <a:endParaRPr lang="en-US"/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CH" sz="2800"/>
              <a:t>Couple électromagnétique</a:t>
            </a:r>
          </a:p>
        </p:txBody>
      </p:sp>
      <p:grpSp>
        <p:nvGrpSpPr>
          <p:cNvPr id="11" name="Group 2"/>
          <p:cNvGrpSpPr>
            <a:grpSpLocks/>
          </p:cNvGrpSpPr>
          <p:nvPr/>
        </p:nvGrpSpPr>
        <p:grpSpPr bwMode="auto">
          <a:xfrm>
            <a:off x="1835150" y="1504950"/>
            <a:ext cx="720725" cy="4921250"/>
            <a:chOff x="2653" y="58"/>
            <a:chExt cx="454" cy="3100"/>
          </a:xfrm>
        </p:grpSpPr>
        <p:grpSp>
          <p:nvGrpSpPr>
            <p:cNvPr id="12" name="Group 3"/>
            <p:cNvGrpSpPr>
              <a:grpSpLocks/>
            </p:cNvGrpSpPr>
            <p:nvPr/>
          </p:nvGrpSpPr>
          <p:grpSpPr bwMode="auto">
            <a:xfrm>
              <a:off x="2653" y="119"/>
              <a:ext cx="454" cy="2949"/>
              <a:chOff x="2653" y="119"/>
              <a:chExt cx="454" cy="2949"/>
            </a:xfrm>
          </p:grpSpPr>
          <p:sp>
            <p:nvSpPr>
              <p:cNvPr id="15" name="Rectangle 5"/>
              <p:cNvSpPr>
                <a:spLocks noChangeArrowheads="1"/>
              </p:cNvSpPr>
              <p:nvPr/>
            </p:nvSpPr>
            <p:spPr bwMode="auto">
              <a:xfrm>
                <a:off x="2653" y="1253"/>
                <a:ext cx="454" cy="1815"/>
              </a:xfrm>
              <a:prstGeom prst="rect">
                <a:avLst/>
              </a:prstGeom>
              <a:gradFill rotWithShape="1">
                <a:gsLst>
                  <a:gs pos="0">
                    <a:srgbClr val="FF0000"/>
                  </a:gs>
                  <a:gs pos="100000">
                    <a:srgbClr val="3333CC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fr-CH" b="1">
                    <a:latin typeface="Arial" charset="0"/>
                  </a:rPr>
                  <a:t>N</a:t>
                </a:r>
              </a:p>
              <a:p>
                <a:pPr algn="ctr"/>
                <a:endParaRPr lang="fr-CH">
                  <a:latin typeface="Arial" charset="0"/>
                </a:endParaRPr>
              </a:p>
              <a:p>
                <a:pPr algn="ctr"/>
                <a:endParaRPr lang="fr-CH">
                  <a:latin typeface="Arial" charset="0"/>
                </a:endParaRPr>
              </a:p>
              <a:p>
                <a:pPr algn="ctr"/>
                <a:endParaRPr lang="fr-CH">
                  <a:latin typeface="Arial" charset="0"/>
                </a:endParaRPr>
              </a:p>
              <a:p>
                <a:pPr algn="ctr"/>
                <a:endParaRPr lang="fr-CH">
                  <a:latin typeface="Arial" charset="0"/>
                </a:endParaRPr>
              </a:p>
              <a:p>
                <a:pPr algn="ctr"/>
                <a:endParaRPr lang="fr-CH">
                  <a:latin typeface="Arial" charset="0"/>
                </a:endParaRPr>
              </a:p>
              <a:p>
                <a:pPr algn="ctr"/>
                <a:endParaRPr lang="fr-CH">
                  <a:latin typeface="Arial" charset="0"/>
                </a:endParaRPr>
              </a:p>
              <a:p>
                <a:pPr algn="ctr"/>
                <a:endParaRPr lang="fr-CH">
                  <a:latin typeface="Arial" charset="0"/>
                </a:endParaRPr>
              </a:p>
              <a:p>
                <a:pPr algn="ctr"/>
                <a:r>
                  <a:rPr lang="fr-CH" b="1">
                    <a:latin typeface="Arial" charset="0"/>
                  </a:rPr>
                  <a:t>S</a:t>
                </a:r>
                <a:endParaRPr lang="fr-FR" b="1">
                  <a:latin typeface="Arial" charset="0"/>
                </a:endParaRPr>
              </a:p>
            </p:txBody>
          </p:sp>
          <p:sp>
            <p:nvSpPr>
              <p:cNvPr id="16" name="Oval 6"/>
              <p:cNvSpPr>
                <a:spLocks noChangeArrowheads="1"/>
              </p:cNvSpPr>
              <p:nvPr/>
            </p:nvSpPr>
            <p:spPr bwMode="auto">
              <a:xfrm>
                <a:off x="2857" y="2115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7" name="Rectangle 7"/>
              <p:cNvSpPr>
                <a:spLocks noChangeArrowheads="1"/>
              </p:cNvSpPr>
              <p:nvPr/>
            </p:nvSpPr>
            <p:spPr bwMode="auto">
              <a:xfrm>
                <a:off x="2653" y="119"/>
                <a:ext cx="454" cy="981"/>
              </a:xfrm>
              <a:prstGeom prst="rect">
                <a:avLst/>
              </a:prstGeom>
              <a:gradFill rotWithShape="1">
                <a:gsLst>
                  <a:gs pos="0">
                    <a:srgbClr val="FF0000"/>
                  </a:gs>
                  <a:gs pos="100000">
                    <a:srgbClr val="3333CC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fr-CH" b="1">
                    <a:latin typeface="Arial" charset="0"/>
                  </a:rPr>
                  <a:t>N</a:t>
                </a:r>
              </a:p>
              <a:p>
                <a:pPr algn="ctr"/>
                <a:endParaRPr lang="fr-CH">
                  <a:latin typeface="Arial" charset="0"/>
                </a:endParaRPr>
              </a:p>
              <a:p>
                <a:pPr algn="ctr"/>
                <a:endParaRPr lang="fr-CH">
                  <a:latin typeface="Arial" charset="0"/>
                </a:endParaRPr>
              </a:p>
              <a:p>
                <a:pPr algn="ctr"/>
                <a:endParaRPr lang="fr-CH">
                  <a:latin typeface="Arial" charset="0"/>
                </a:endParaRPr>
              </a:p>
              <a:p>
                <a:pPr algn="ctr"/>
                <a:r>
                  <a:rPr lang="fr-CH" b="1">
                    <a:latin typeface="Arial" charset="0"/>
                  </a:rPr>
                  <a:t>S</a:t>
                </a:r>
                <a:endParaRPr lang="fr-FR" b="1">
                  <a:latin typeface="Arial" charset="0"/>
                </a:endParaRPr>
              </a:p>
            </p:txBody>
          </p:sp>
        </p:grpSp>
        <p:sp>
          <p:nvSpPr>
            <p:cNvPr id="13" name="Line 8"/>
            <p:cNvSpPr>
              <a:spLocks noChangeShapeType="1"/>
            </p:cNvSpPr>
            <p:nvPr/>
          </p:nvSpPr>
          <p:spPr bwMode="auto">
            <a:xfrm flipV="1">
              <a:off x="2880" y="58"/>
              <a:ext cx="0" cy="31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731029" y="1307686"/>
            <a:ext cx="1834687" cy="2476578"/>
            <a:chOff x="4206238" y="1307686"/>
            <a:chExt cx="1834687" cy="2476578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748" r="24733"/>
            <a:stretch/>
          </p:blipFill>
          <p:spPr>
            <a:xfrm>
              <a:off x="4206238" y="1307686"/>
              <a:ext cx="1834687" cy="2476578"/>
            </a:xfrm>
            <a:prstGeom prst="rect">
              <a:avLst/>
            </a:prstGeom>
          </p:spPr>
        </p:pic>
        <p:sp>
          <p:nvSpPr>
            <p:cNvPr id="5" name="TextBox 4"/>
            <p:cNvSpPr txBox="1"/>
            <p:nvPr/>
          </p:nvSpPr>
          <p:spPr>
            <a:xfrm>
              <a:off x="4284149" y="1615473"/>
              <a:ext cx="32092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H">
                  <a:latin typeface="Times New Roman" panose="02020603050405020304" pitchFamily="18" charset="0"/>
                  <a:cs typeface="Times New Roman" panose="02020603050405020304" pitchFamily="18" charset="0"/>
                </a:rPr>
                <a:t>I</a:t>
              </a:r>
              <a:r>
                <a:rPr lang="fr-CH" baseline="-25000">
                  <a:latin typeface="Times New Roman" panose="02020603050405020304" pitchFamily="18" charset="0"/>
                  <a:cs typeface="Times New Roman" panose="02020603050405020304" pitchFamily="18" charset="0"/>
                </a:rPr>
                <a:t>s</a:t>
              </a: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4284149" y="2841300"/>
              <a:ext cx="32092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H">
                  <a:latin typeface="Times New Roman" panose="02020603050405020304" pitchFamily="18" charset="0"/>
                  <a:cs typeface="Times New Roman" panose="02020603050405020304" pitchFamily="18" charset="0"/>
                </a:rPr>
                <a:t>I</a:t>
              </a:r>
              <a:r>
                <a:rPr lang="fr-CH" baseline="-25000">
                  <a:latin typeface="Times New Roman" panose="02020603050405020304" pitchFamily="18" charset="0"/>
                  <a:cs typeface="Times New Roman" panose="02020603050405020304" pitchFamily="18" charset="0"/>
                </a:rPr>
                <a:t>s</a:t>
              </a:r>
            </a:p>
          </p:txBody>
        </p:sp>
      </p:grpSp>
      <p:sp>
        <p:nvSpPr>
          <p:cNvPr id="22" name="Rectangle 21"/>
          <p:cNvSpPr/>
          <p:nvPr/>
        </p:nvSpPr>
        <p:spPr>
          <a:xfrm>
            <a:off x="5648371" y="1273839"/>
            <a:ext cx="439200" cy="439200"/>
          </a:xfrm>
          <a:prstGeom prst="rect">
            <a:avLst/>
          </a:prstGeom>
          <a:gradFill flip="none" rotWithShape="1">
            <a:gsLst>
              <a:gs pos="72000">
                <a:schemeClr val="bg1">
                  <a:alpha val="50000"/>
                </a:schemeClr>
              </a:gs>
              <a:gs pos="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>
                <a:solidFill>
                  <a:schemeClr val="tx1"/>
                </a:solidFill>
              </a:rPr>
              <a:t>N</a:t>
            </a:r>
          </a:p>
        </p:txBody>
      </p:sp>
      <p:sp>
        <p:nvSpPr>
          <p:cNvPr id="23" name="Rectangle 22"/>
          <p:cNvSpPr/>
          <p:nvPr/>
        </p:nvSpPr>
        <p:spPr>
          <a:xfrm>
            <a:off x="5648371" y="3345064"/>
            <a:ext cx="439200" cy="439200"/>
          </a:xfrm>
          <a:prstGeom prst="rect">
            <a:avLst/>
          </a:prstGeom>
          <a:gradFill flip="none" rotWithShape="1">
            <a:gsLst>
              <a:gs pos="72000">
                <a:schemeClr val="bg1">
                  <a:alpha val="50000"/>
                </a:schemeClr>
              </a:gs>
              <a:gs pos="0">
                <a:schemeClr val="accent1">
                  <a:lumMod val="7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>
                <a:solidFill>
                  <a:schemeClr val="tx1"/>
                </a:solidFill>
              </a:rPr>
              <a:t>S</a:t>
            </a:r>
          </a:p>
        </p:txBody>
      </p:sp>
      <p:grpSp>
        <p:nvGrpSpPr>
          <p:cNvPr id="31" name="Group 30"/>
          <p:cNvGrpSpPr/>
          <p:nvPr/>
        </p:nvGrpSpPr>
        <p:grpSpPr>
          <a:xfrm>
            <a:off x="4731029" y="3798727"/>
            <a:ext cx="1834687" cy="2510425"/>
            <a:chOff x="4731029" y="3798727"/>
            <a:chExt cx="1834687" cy="2510425"/>
          </a:xfrm>
        </p:grpSpPr>
        <p:grpSp>
          <p:nvGrpSpPr>
            <p:cNvPr id="24" name="Group 23"/>
            <p:cNvGrpSpPr/>
            <p:nvPr/>
          </p:nvGrpSpPr>
          <p:grpSpPr>
            <a:xfrm>
              <a:off x="4731029" y="3832574"/>
              <a:ext cx="1834687" cy="2476578"/>
              <a:chOff x="4206238" y="1307686"/>
              <a:chExt cx="1834687" cy="2476578"/>
            </a:xfrm>
          </p:grpSpPr>
          <p:pic>
            <p:nvPicPr>
              <p:cNvPr id="25" name="Picture 24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3748" r="24733"/>
              <a:stretch/>
            </p:blipFill>
            <p:spPr>
              <a:xfrm>
                <a:off x="4206238" y="1307686"/>
                <a:ext cx="1834687" cy="2476578"/>
              </a:xfrm>
              <a:prstGeom prst="rect">
                <a:avLst/>
              </a:prstGeom>
            </p:spPr>
          </p:pic>
          <p:sp>
            <p:nvSpPr>
              <p:cNvPr id="26" name="TextBox 25"/>
              <p:cNvSpPr txBox="1"/>
              <p:nvPr/>
            </p:nvSpPr>
            <p:spPr>
              <a:xfrm>
                <a:off x="4284149" y="1615473"/>
                <a:ext cx="31290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</a:p>
            </p:txBody>
          </p:sp>
          <p:sp>
            <p:nvSpPr>
              <p:cNvPr id="27" name="TextBox 26"/>
              <p:cNvSpPr txBox="1"/>
              <p:nvPr/>
            </p:nvSpPr>
            <p:spPr>
              <a:xfrm>
                <a:off x="4284149" y="2841300"/>
                <a:ext cx="31290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</a:p>
            </p:txBody>
          </p:sp>
        </p:grpSp>
        <p:sp>
          <p:nvSpPr>
            <p:cNvPr id="28" name="Rectangle 27"/>
            <p:cNvSpPr/>
            <p:nvPr/>
          </p:nvSpPr>
          <p:spPr>
            <a:xfrm>
              <a:off x="5648371" y="3798727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5648371" y="586995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9" name="Oval 8"/>
            <p:cNvSpPr/>
            <p:nvPr/>
          </p:nvSpPr>
          <p:spPr>
            <a:xfrm>
              <a:off x="5831971" y="5047563"/>
              <a:ext cx="72000" cy="72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sp>
        <p:nvSpPr>
          <p:cNvPr id="30" name="Slide Number Placeholder 1">
            <a:extLst>
              <a:ext uri="{FF2B5EF4-FFF2-40B4-BE49-F238E27FC236}">
                <a16:creationId xmlns:a16="http://schemas.microsoft.com/office/drawing/2014/main" id="{8C92C307-0C13-4662-B7C8-5F2D8D47A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6600" y="6492874"/>
            <a:ext cx="2057400" cy="365125"/>
          </a:xfrm>
        </p:spPr>
        <p:txBody>
          <a:bodyPr/>
          <a:lstStyle/>
          <a:p>
            <a:fld id="{6A735C90-C00B-4627-AE3D-D019B942ACBB}" type="slidenum">
              <a:rPr lang="fr-CH" smtClean="0"/>
              <a:t>7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797695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/>
          <p:cNvGrpSpPr/>
          <p:nvPr/>
        </p:nvGrpSpPr>
        <p:grpSpPr>
          <a:xfrm>
            <a:off x="4750079" y="3798727"/>
            <a:ext cx="1834687" cy="2510425"/>
            <a:chOff x="4731029" y="3798727"/>
            <a:chExt cx="1834687" cy="2510425"/>
          </a:xfrm>
        </p:grpSpPr>
        <p:grpSp>
          <p:nvGrpSpPr>
            <p:cNvPr id="33" name="Group 32"/>
            <p:cNvGrpSpPr/>
            <p:nvPr/>
          </p:nvGrpSpPr>
          <p:grpSpPr>
            <a:xfrm>
              <a:off x="4731029" y="3832574"/>
              <a:ext cx="1834687" cy="2476578"/>
              <a:chOff x="4206238" y="1307686"/>
              <a:chExt cx="1834687" cy="2476578"/>
            </a:xfrm>
          </p:grpSpPr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3748" r="24733"/>
              <a:stretch/>
            </p:blipFill>
            <p:spPr>
              <a:xfrm>
                <a:off x="4206238" y="1307686"/>
                <a:ext cx="1834687" cy="2476578"/>
              </a:xfrm>
              <a:prstGeom prst="rect">
                <a:avLst/>
              </a:prstGeom>
            </p:spPr>
          </p:pic>
          <p:sp>
            <p:nvSpPr>
              <p:cNvPr id="38" name="TextBox 37"/>
              <p:cNvSpPr txBox="1"/>
              <p:nvPr/>
            </p:nvSpPr>
            <p:spPr>
              <a:xfrm>
                <a:off x="4284149" y="1615473"/>
                <a:ext cx="31290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</a:p>
            </p:txBody>
          </p:sp>
          <p:sp>
            <p:nvSpPr>
              <p:cNvPr id="39" name="TextBox 38"/>
              <p:cNvSpPr txBox="1"/>
              <p:nvPr/>
            </p:nvSpPr>
            <p:spPr>
              <a:xfrm>
                <a:off x="4284149" y="2841300"/>
                <a:ext cx="31290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</a:p>
            </p:txBody>
          </p:sp>
        </p:grpSp>
        <p:sp>
          <p:nvSpPr>
            <p:cNvPr id="34" name="Rectangle 33"/>
            <p:cNvSpPr/>
            <p:nvPr/>
          </p:nvSpPr>
          <p:spPr>
            <a:xfrm>
              <a:off x="5648371" y="3798727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5648371" y="586995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36" name="Oval 35"/>
            <p:cNvSpPr/>
            <p:nvPr/>
          </p:nvSpPr>
          <p:spPr>
            <a:xfrm>
              <a:off x="5831971" y="5047563"/>
              <a:ext cx="72000" cy="72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sp>
        <p:nvSpPr>
          <p:cNvPr id="14" name="Text Box 9"/>
          <p:cNvSpPr txBox="1">
            <a:spLocks noChangeArrowheads="1"/>
          </p:cNvSpPr>
          <p:nvPr/>
        </p:nvSpPr>
        <p:spPr bwMode="auto">
          <a:xfrm>
            <a:off x="628649" y="733144"/>
            <a:ext cx="78867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/>
              <a:t>Génération d'un couple par interaction de champs magnétiques</a:t>
            </a:r>
            <a:endParaRPr lang="en-US"/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CH" sz="2800"/>
              <a:t>Couple électromagnétique</a:t>
            </a:r>
          </a:p>
        </p:txBody>
      </p:sp>
      <p:grpSp>
        <p:nvGrpSpPr>
          <p:cNvPr id="62470" name="Group 4"/>
          <p:cNvGrpSpPr>
            <a:grpSpLocks/>
          </p:cNvGrpSpPr>
          <p:nvPr/>
        </p:nvGrpSpPr>
        <p:grpSpPr bwMode="auto">
          <a:xfrm>
            <a:off x="1835151" y="1712913"/>
            <a:ext cx="1506538" cy="4570413"/>
            <a:chOff x="2653" y="189"/>
            <a:chExt cx="949" cy="2879"/>
          </a:xfrm>
        </p:grpSpPr>
        <p:sp>
          <p:nvSpPr>
            <p:cNvPr id="62475" name="Rectangle 6"/>
            <p:cNvSpPr>
              <a:spLocks noChangeArrowheads="1"/>
            </p:cNvSpPr>
            <p:nvPr/>
          </p:nvSpPr>
          <p:spPr bwMode="auto">
            <a:xfrm>
              <a:off x="2653" y="1253"/>
              <a:ext cx="454" cy="1815"/>
            </a:xfrm>
            <a:prstGeom prst="rect">
              <a:avLst/>
            </a:prstGeom>
            <a:gradFill rotWithShape="1">
              <a:gsLst>
                <a:gs pos="0">
                  <a:srgbClr val="FF0000"/>
                </a:gs>
                <a:gs pos="100000">
                  <a:srgbClr val="3333CC"/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fr-CH" b="1">
                  <a:latin typeface="Arial" charset="0"/>
                </a:rPr>
                <a:t>N</a:t>
              </a:r>
            </a:p>
            <a:p>
              <a:pPr algn="ctr"/>
              <a:endParaRPr lang="fr-CH">
                <a:latin typeface="Arial" charset="0"/>
              </a:endParaRPr>
            </a:p>
            <a:p>
              <a:pPr algn="ctr"/>
              <a:endParaRPr lang="fr-CH">
                <a:latin typeface="Arial" charset="0"/>
              </a:endParaRPr>
            </a:p>
            <a:p>
              <a:pPr algn="ctr"/>
              <a:endParaRPr lang="fr-CH">
                <a:latin typeface="Arial" charset="0"/>
              </a:endParaRPr>
            </a:p>
            <a:p>
              <a:pPr algn="ctr"/>
              <a:endParaRPr lang="fr-CH">
                <a:latin typeface="Arial" charset="0"/>
              </a:endParaRPr>
            </a:p>
            <a:p>
              <a:pPr algn="ctr"/>
              <a:endParaRPr lang="fr-CH">
                <a:latin typeface="Arial" charset="0"/>
              </a:endParaRPr>
            </a:p>
            <a:p>
              <a:pPr algn="ctr"/>
              <a:endParaRPr lang="fr-CH">
                <a:latin typeface="Arial" charset="0"/>
              </a:endParaRPr>
            </a:p>
            <a:p>
              <a:pPr algn="ctr"/>
              <a:endParaRPr lang="fr-CH">
                <a:latin typeface="Arial" charset="0"/>
              </a:endParaRPr>
            </a:p>
            <a:p>
              <a:pPr algn="ctr"/>
              <a:r>
                <a:rPr lang="fr-CH" b="1">
                  <a:latin typeface="Arial" charset="0"/>
                </a:rPr>
                <a:t>S</a:t>
              </a:r>
              <a:endParaRPr lang="fr-FR" b="1">
                <a:latin typeface="Arial" charset="0"/>
              </a:endParaRPr>
            </a:p>
          </p:txBody>
        </p:sp>
        <p:sp>
          <p:nvSpPr>
            <p:cNvPr id="62477" name="Rectangle 8"/>
            <p:cNvSpPr>
              <a:spLocks noChangeArrowheads="1"/>
            </p:cNvSpPr>
            <p:nvPr/>
          </p:nvSpPr>
          <p:spPr bwMode="auto">
            <a:xfrm rot="1080000">
              <a:off x="3148" y="189"/>
              <a:ext cx="454" cy="981"/>
            </a:xfrm>
            <a:prstGeom prst="rect">
              <a:avLst/>
            </a:prstGeom>
            <a:gradFill rotWithShape="1">
              <a:gsLst>
                <a:gs pos="0">
                  <a:srgbClr val="FF0000"/>
                </a:gs>
                <a:gs pos="100000">
                  <a:srgbClr val="3333CC"/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fr-CH" b="1">
                  <a:latin typeface="Arial" charset="0"/>
                </a:rPr>
                <a:t>N</a:t>
              </a:r>
            </a:p>
            <a:p>
              <a:pPr algn="ctr"/>
              <a:endParaRPr lang="fr-CH">
                <a:latin typeface="Arial" charset="0"/>
              </a:endParaRPr>
            </a:p>
            <a:p>
              <a:pPr algn="ctr"/>
              <a:endParaRPr lang="fr-CH">
                <a:latin typeface="Arial" charset="0"/>
              </a:endParaRPr>
            </a:p>
            <a:p>
              <a:pPr algn="ctr"/>
              <a:endParaRPr lang="fr-CH">
                <a:latin typeface="Arial" charset="0"/>
              </a:endParaRPr>
            </a:p>
            <a:p>
              <a:pPr algn="ctr"/>
              <a:r>
                <a:rPr lang="fr-CH" b="1">
                  <a:latin typeface="Arial" charset="0"/>
                </a:rPr>
                <a:t>S</a:t>
              </a:r>
              <a:endParaRPr lang="fr-FR" b="1">
                <a:latin typeface="Arial" charset="0"/>
              </a:endParaRPr>
            </a:p>
          </p:txBody>
        </p:sp>
      </p:grpSp>
      <p:sp>
        <p:nvSpPr>
          <p:cNvPr id="62472" name="Line 10"/>
          <p:cNvSpPr>
            <a:spLocks noChangeShapeType="1"/>
          </p:cNvSpPr>
          <p:nvPr/>
        </p:nvSpPr>
        <p:spPr bwMode="auto">
          <a:xfrm>
            <a:off x="2195513" y="1511299"/>
            <a:ext cx="0" cy="4921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2473" name="Line 11"/>
          <p:cNvSpPr>
            <a:spLocks noChangeShapeType="1"/>
          </p:cNvSpPr>
          <p:nvPr/>
        </p:nvSpPr>
        <p:spPr bwMode="auto">
          <a:xfrm flipV="1">
            <a:off x="1679402" y="1541461"/>
            <a:ext cx="1618630" cy="4823619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/>
        </p:nvGraphicFramePr>
        <p:xfrm>
          <a:off x="2496344" y="2060478"/>
          <a:ext cx="1905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7224" name="Equation" r:id="rId5" imgW="190440" imgH="279360" progId="Equation.DSMT4">
                  <p:embed/>
                </p:oleObj>
              </mc:Choice>
              <mc:Fallback>
                <p:oleObj name="Equation" r:id="rId5" imgW="190440" imgH="27936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496344" y="2060478"/>
                        <a:ext cx="1905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Arc 2"/>
          <p:cNvSpPr/>
          <p:nvPr/>
        </p:nvSpPr>
        <p:spPr>
          <a:xfrm>
            <a:off x="24076" y="2331219"/>
            <a:ext cx="4342871" cy="4342871"/>
          </a:xfrm>
          <a:prstGeom prst="arc">
            <a:avLst>
              <a:gd name="adj1" fmla="val 16200000"/>
              <a:gd name="adj2" fmla="val 17484432"/>
            </a:avLst>
          </a:prstGeom>
          <a:ln w="12700">
            <a:solidFill>
              <a:schemeClr val="tx1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20" name="Oval 6"/>
          <p:cNvSpPr>
            <a:spLocks noChangeArrowheads="1"/>
          </p:cNvSpPr>
          <p:nvPr/>
        </p:nvSpPr>
        <p:spPr bwMode="auto">
          <a:xfrm>
            <a:off x="2159000" y="4770438"/>
            <a:ext cx="71438" cy="71438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4" name="Group 3"/>
          <p:cNvGrpSpPr/>
          <p:nvPr/>
        </p:nvGrpSpPr>
        <p:grpSpPr>
          <a:xfrm rot="1080000">
            <a:off x="5621040" y="1236369"/>
            <a:ext cx="1834687" cy="2510425"/>
            <a:chOff x="4731029" y="1273839"/>
            <a:chExt cx="1834687" cy="2510425"/>
          </a:xfrm>
        </p:grpSpPr>
        <p:grpSp>
          <p:nvGrpSpPr>
            <p:cNvPr id="12" name="Group 11"/>
            <p:cNvGrpSpPr/>
            <p:nvPr/>
          </p:nvGrpSpPr>
          <p:grpSpPr>
            <a:xfrm>
              <a:off x="4731029" y="1307686"/>
              <a:ext cx="1834687" cy="2476578"/>
              <a:chOff x="4206238" y="1307686"/>
              <a:chExt cx="1834687" cy="2476578"/>
            </a:xfrm>
          </p:grpSpPr>
          <p:pic>
            <p:nvPicPr>
              <p:cNvPr id="13" name="Picture 12"/>
              <p:cNvPicPr>
                <a:picLocks noChangeAspect="1"/>
              </p:cNvPicPr>
              <p:nvPr/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3748" r="24733"/>
              <a:stretch/>
            </p:blipFill>
            <p:spPr>
              <a:xfrm>
                <a:off x="4206238" y="1307686"/>
                <a:ext cx="1834687" cy="2476578"/>
              </a:xfrm>
              <a:prstGeom prst="rect">
                <a:avLst/>
              </a:prstGeom>
            </p:spPr>
          </p:pic>
          <p:sp>
            <p:nvSpPr>
              <p:cNvPr id="16" name="TextBox 15"/>
              <p:cNvSpPr txBox="1"/>
              <p:nvPr/>
            </p:nvSpPr>
            <p:spPr>
              <a:xfrm>
                <a:off x="4284149" y="1615473"/>
                <a:ext cx="32092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4284149" y="2841300"/>
                <a:ext cx="32092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</a:p>
            </p:txBody>
          </p:sp>
        </p:grpSp>
        <p:sp>
          <p:nvSpPr>
            <p:cNvPr id="18" name="Rectangle 17"/>
            <p:cNvSpPr/>
            <p:nvPr/>
          </p:nvSpPr>
          <p:spPr>
            <a:xfrm>
              <a:off x="5648371" y="127383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5648371" y="3345064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sp>
        <p:nvSpPr>
          <p:cNvPr id="28" name="Line 10"/>
          <p:cNvSpPr>
            <a:spLocks noChangeShapeType="1"/>
          </p:cNvSpPr>
          <p:nvPr/>
        </p:nvSpPr>
        <p:spPr bwMode="auto">
          <a:xfrm>
            <a:off x="5886243" y="1739623"/>
            <a:ext cx="0" cy="4921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9" name="Line 11"/>
          <p:cNvSpPr>
            <a:spLocks noChangeShapeType="1"/>
          </p:cNvSpPr>
          <p:nvPr/>
        </p:nvSpPr>
        <p:spPr bwMode="auto">
          <a:xfrm flipV="1">
            <a:off x="5370132" y="1769785"/>
            <a:ext cx="1618630" cy="4823619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30" name="Object 29"/>
          <p:cNvGraphicFramePr>
            <a:graphicFrameLocks noChangeAspect="1"/>
          </p:cNvGraphicFramePr>
          <p:nvPr/>
        </p:nvGraphicFramePr>
        <p:xfrm>
          <a:off x="6187074" y="2288802"/>
          <a:ext cx="1905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7225" name="Equation" r:id="rId5" imgW="190440" imgH="279360" progId="Equation.DSMT4">
                  <p:embed/>
                </p:oleObj>
              </mc:Choice>
              <mc:Fallback>
                <p:oleObj name="Equation" r:id="rId5" imgW="190440" imgH="279360" progId="Equation.DSMT4">
                  <p:embed/>
                  <p:pic>
                    <p:nvPicPr>
                      <p:cNvPr id="30" name="Object 29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187074" y="2288802"/>
                        <a:ext cx="1905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" name="Arc 30"/>
          <p:cNvSpPr/>
          <p:nvPr/>
        </p:nvSpPr>
        <p:spPr>
          <a:xfrm>
            <a:off x="3714806" y="2559543"/>
            <a:ext cx="4342871" cy="4342871"/>
          </a:xfrm>
          <a:prstGeom prst="arc">
            <a:avLst>
              <a:gd name="adj1" fmla="val 16200000"/>
              <a:gd name="adj2" fmla="val 17484432"/>
            </a:avLst>
          </a:prstGeom>
          <a:ln w="12700">
            <a:solidFill>
              <a:schemeClr val="tx1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40" name="Slide Number Placeholder 1">
            <a:extLst>
              <a:ext uri="{FF2B5EF4-FFF2-40B4-BE49-F238E27FC236}">
                <a16:creationId xmlns:a16="http://schemas.microsoft.com/office/drawing/2014/main" id="{72367C16-C319-43FE-91B2-FBE4C09A2C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6600" y="6492874"/>
            <a:ext cx="2057400" cy="365125"/>
          </a:xfrm>
        </p:spPr>
        <p:txBody>
          <a:bodyPr/>
          <a:lstStyle/>
          <a:p>
            <a:fld id="{6A735C90-C00B-4627-AE3D-D019B942ACBB}" type="slidenum">
              <a:rPr lang="fr-CH" smtClean="0"/>
              <a:t>8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565190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Box 9"/>
          <p:cNvSpPr txBox="1">
            <a:spLocks noChangeArrowheads="1"/>
          </p:cNvSpPr>
          <p:nvPr/>
        </p:nvSpPr>
        <p:spPr bwMode="auto">
          <a:xfrm>
            <a:off x="628649" y="733144"/>
            <a:ext cx="78867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/>
              <a:t>Génération d'un couple par interaction de champs magnétiques</a:t>
            </a:r>
            <a:endParaRPr lang="en-US"/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CH" sz="2800"/>
              <a:t>Couple électromagnétique</a:t>
            </a: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 rot="1080000">
            <a:off x="1835151" y="3402013"/>
            <a:ext cx="720725" cy="2881313"/>
          </a:xfrm>
          <a:prstGeom prst="rect">
            <a:avLst/>
          </a:prstGeom>
          <a:gradFill rotWithShape="1">
            <a:gsLst>
              <a:gs pos="0">
                <a:srgbClr val="FF0000"/>
              </a:gs>
              <a:gs pos="100000">
                <a:srgbClr val="3333CC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H" b="1">
                <a:latin typeface="Arial" charset="0"/>
              </a:rPr>
              <a:t>N</a:t>
            </a:r>
          </a:p>
          <a:p>
            <a:pPr algn="ctr"/>
            <a:endParaRPr lang="fr-CH">
              <a:latin typeface="Arial" charset="0"/>
            </a:endParaRPr>
          </a:p>
          <a:p>
            <a:pPr algn="ctr"/>
            <a:endParaRPr lang="fr-CH">
              <a:latin typeface="Arial" charset="0"/>
            </a:endParaRPr>
          </a:p>
          <a:p>
            <a:pPr algn="ctr"/>
            <a:endParaRPr lang="fr-CH">
              <a:latin typeface="Arial" charset="0"/>
            </a:endParaRPr>
          </a:p>
          <a:p>
            <a:pPr algn="ctr"/>
            <a:endParaRPr lang="fr-CH">
              <a:latin typeface="Arial" charset="0"/>
            </a:endParaRPr>
          </a:p>
          <a:p>
            <a:pPr algn="ctr"/>
            <a:endParaRPr lang="fr-CH">
              <a:latin typeface="Arial" charset="0"/>
            </a:endParaRPr>
          </a:p>
          <a:p>
            <a:pPr algn="ctr"/>
            <a:endParaRPr lang="fr-CH">
              <a:latin typeface="Arial" charset="0"/>
            </a:endParaRPr>
          </a:p>
          <a:p>
            <a:pPr algn="ctr"/>
            <a:endParaRPr lang="fr-CH">
              <a:latin typeface="Arial" charset="0"/>
            </a:endParaRPr>
          </a:p>
          <a:p>
            <a:pPr algn="ctr"/>
            <a:r>
              <a:rPr lang="fr-CH" b="1">
                <a:latin typeface="Arial" charset="0"/>
              </a:rPr>
              <a:t>S</a:t>
            </a:r>
            <a:endParaRPr lang="fr-FR" b="1">
              <a:latin typeface="Arial" charset="0"/>
            </a:endParaRPr>
          </a:p>
        </p:txBody>
      </p:sp>
      <p:sp>
        <p:nvSpPr>
          <p:cNvPr id="16" name="Rectangle 8"/>
          <p:cNvSpPr>
            <a:spLocks noChangeArrowheads="1"/>
          </p:cNvSpPr>
          <p:nvPr/>
        </p:nvSpPr>
        <p:spPr bwMode="auto">
          <a:xfrm rot="1080000">
            <a:off x="2620964" y="1712913"/>
            <a:ext cx="720725" cy="1557338"/>
          </a:xfrm>
          <a:prstGeom prst="rect">
            <a:avLst/>
          </a:prstGeom>
          <a:gradFill rotWithShape="1">
            <a:gsLst>
              <a:gs pos="0">
                <a:srgbClr val="FF0000"/>
              </a:gs>
              <a:gs pos="100000">
                <a:srgbClr val="3333CC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H" b="1">
                <a:latin typeface="Arial" charset="0"/>
              </a:rPr>
              <a:t>N</a:t>
            </a:r>
          </a:p>
          <a:p>
            <a:pPr algn="ctr"/>
            <a:endParaRPr lang="fr-CH">
              <a:latin typeface="Arial" charset="0"/>
            </a:endParaRPr>
          </a:p>
          <a:p>
            <a:pPr algn="ctr"/>
            <a:endParaRPr lang="fr-CH">
              <a:latin typeface="Arial" charset="0"/>
            </a:endParaRPr>
          </a:p>
          <a:p>
            <a:pPr algn="ctr"/>
            <a:endParaRPr lang="fr-CH">
              <a:latin typeface="Arial" charset="0"/>
            </a:endParaRPr>
          </a:p>
          <a:p>
            <a:pPr algn="ctr"/>
            <a:r>
              <a:rPr lang="fr-CH" b="1">
                <a:latin typeface="Arial" charset="0"/>
              </a:rPr>
              <a:t>S</a:t>
            </a:r>
            <a:endParaRPr lang="fr-FR" b="1">
              <a:latin typeface="Arial" charset="0"/>
            </a:endParaRPr>
          </a:p>
        </p:txBody>
      </p:sp>
      <p:sp>
        <p:nvSpPr>
          <p:cNvPr id="18" name="Line 11"/>
          <p:cNvSpPr>
            <a:spLocks noChangeShapeType="1"/>
          </p:cNvSpPr>
          <p:nvPr/>
        </p:nvSpPr>
        <p:spPr bwMode="auto">
          <a:xfrm flipV="1">
            <a:off x="1679402" y="1541461"/>
            <a:ext cx="1618630" cy="4823619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1" name="Oval 6"/>
          <p:cNvSpPr>
            <a:spLocks noChangeArrowheads="1"/>
          </p:cNvSpPr>
          <p:nvPr/>
        </p:nvSpPr>
        <p:spPr bwMode="auto">
          <a:xfrm>
            <a:off x="2159000" y="4770438"/>
            <a:ext cx="71438" cy="71438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46" name="Group 45"/>
          <p:cNvGrpSpPr/>
          <p:nvPr/>
        </p:nvGrpSpPr>
        <p:grpSpPr>
          <a:xfrm rot="1080000">
            <a:off x="4743729" y="3792377"/>
            <a:ext cx="1834687" cy="2510425"/>
            <a:chOff x="4731029" y="3798727"/>
            <a:chExt cx="1834687" cy="2510425"/>
          </a:xfrm>
        </p:grpSpPr>
        <p:grpSp>
          <p:nvGrpSpPr>
            <p:cNvPr id="47" name="Group 46"/>
            <p:cNvGrpSpPr/>
            <p:nvPr/>
          </p:nvGrpSpPr>
          <p:grpSpPr>
            <a:xfrm>
              <a:off x="4731029" y="3832574"/>
              <a:ext cx="1834687" cy="2476578"/>
              <a:chOff x="4206238" y="1307686"/>
              <a:chExt cx="1834687" cy="2476578"/>
            </a:xfrm>
          </p:grpSpPr>
          <p:pic>
            <p:nvPicPr>
              <p:cNvPr id="51" name="Picture 50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3748" r="24733"/>
              <a:stretch/>
            </p:blipFill>
            <p:spPr>
              <a:xfrm>
                <a:off x="4206238" y="1307686"/>
                <a:ext cx="1834687" cy="2476578"/>
              </a:xfrm>
              <a:prstGeom prst="rect">
                <a:avLst/>
              </a:prstGeom>
            </p:spPr>
          </p:pic>
          <p:sp>
            <p:nvSpPr>
              <p:cNvPr id="52" name="TextBox 51"/>
              <p:cNvSpPr txBox="1"/>
              <p:nvPr/>
            </p:nvSpPr>
            <p:spPr>
              <a:xfrm>
                <a:off x="4284149" y="1615473"/>
                <a:ext cx="31290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</a:p>
            </p:txBody>
          </p:sp>
          <p:sp>
            <p:nvSpPr>
              <p:cNvPr id="53" name="TextBox 52"/>
              <p:cNvSpPr txBox="1"/>
              <p:nvPr/>
            </p:nvSpPr>
            <p:spPr>
              <a:xfrm>
                <a:off x="4284149" y="2841300"/>
                <a:ext cx="31290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</a:p>
            </p:txBody>
          </p:sp>
        </p:grpSp>
        <p:sp>
          <p:nvSpPr>
            <p:cNvPr id="48" name="Rectangle 47"/>
            <p:cNvSpPr/>
            <p:nvPr/>
          </p:nvSpPr>
          <p:spPr>
            <a:xfrm>
              <a:off x="5648371" y="3798727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5648371" y="586995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50" name="Oval 49"/>
            <p:cNvSpPr/>
            <p:nvPr/>
          </p:nvSpPr>
          <p:spPr>
            <a:xfrm>
              <a:off x="5831971" y="5047563"/>
              <a:ext cx="72000" cy="72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54" name="Group 53"/>
          <p:cNvGrpSpPr/>
          <p:nvPr/>
        </p:nvGrpSpPr>
        <p:grpSpPr>
          <a:xfrm rot="1080000">
            <a:off x="5621040" y="1236369"/>
            <a:ext cx="1834687" cy="2510425"/>
            <a:chOff x="4731029" y="1273839"/>
            <a:chExt cx="1834687" cy="2510425"/>
          </a:xfrm>
        </p:grpSpPr>
        <p:grpSp>
          <p:nvGrpSpPr>
            <p:cNvPr id="55" name="Group 54"/>
            <p:cNvGrpSpPr/>
            <p:nvPr/>
          </p:nvGrpSpPr>
          <p:grpSpPr>
            <a:xfrm>
              <a:off x="4731029" y="1307686"/>
              <a:ext cx="1834687" cy="2476578"/>
              <a:chOff x="4206238" y="1307686"/>
              <a:chExt cx="1834687" cy="2476578"/>
            </a:xfrm>
          </p:grpSpPr>
          <p:pic>
            <p:nvPicPr>
              <p:cNvPr id="58" name="Picture 57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3748" r="24733"/>
              <a:stretch/>
            </p:blipFill>
            <p:spPr>
              <a:xfrm>
                <a:off x="4206238" y="1307686"/>
                <a:ext cx="1834687" cy="2476578"/>
              </a:xfrm>
              <a:prstGeom prst="rect">
                <a:avLst/>
              </a:prstGeom>
            </p:spPr>
          </p:pic>
          <p:sp>
            <p:nvSpPr>
              <p:cNvPr id="59" name="TextBox 58"/>
              <p:cNvSpPr txBox="1"/>
              <p:nvPr/>
            </p:nvSpPr>
            <p:spPr>
              <a:xfrm>
                <a:off x="4284149" y="1615473"/>
                <a:ext cx="32092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</a:p>
            </p:txBody>
          </p:sp>
          <p:sp>
            <p:nvSpPr>
              <p:cNvPr id="60" name="TextBox 59"/>
              <p:cNvSpPr txBox="1"/>
              <p:nvPr/>
            </p:nvSpPr>
            <p:spPr>
              <a:xfrm>
                <a:off x="4284149" y="2841300"/>
                <a:ext cx="32092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</a:p>
            </p:txBody>
          </p:sp>
        </p:grpSp>
        <p:sp>
          <p:nvSpPr>
            <p:cNvPr id="56" name="Rectangle 55"/>
            <p:cNvSpPr/>
            <p:nvPr/>
          </p:nvSpPr>
          <p:spPr>
            <a:xfrm>
              <a:off x="5648371" y="127383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57" name="Rectangle 56"/>
            <p:cNvSpPr/>
            <p:nvPr/>
          </p:nvSpPr>
          <p:spPr>
            <a:xfrm>
              <a:off x="5648371" y="3345064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sp>
        <p:nvSpPr>
          <p:cNvPr id="62" name="Line 11"/>
          <p:cNvSpPr>
            <a:spLocks noChangeShapeType="1"/>
          </p:cNvSpPr>
          <p:nvPr/>
        </p:nvSpPr>
        <p:spPr bwMode="auto">
          <a:xfrm flipV="1">
            <a:off x="5370132" y="1769785"/>
            <a:ext cx="1618630" cy="4823619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4" name="Slide Number Placeholder 1">
            <a:extLst>
              <a:ext uri="{FF2B5EF4-FFF2-40B4-BE49-F238E27FC236}">
                <a16:creationId xmlns:a16="http://schemas.microsoft.com/office/drawing/2014/main" id="{9F8495FD-B956-41C4-B7D9-9EFF4BE11C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6600" y="6492874"/>
            <a:ext cx="2057400" cy="365125"/>
          </a:xfrm>
        </p:spPr>
        <p:txBody>
          <a:bodyPr/>
          <a:lstStyle/>
          <a:p>
            <a:fld id="{6A735C90-C00B-4627-AE3D-D019B942ACBB}" type="slidenum">
              <a:rPr lang="fr-CH" smtClean="0"/>
              <a:t>9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970852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Constitution d'une machine électrique</a:t>
            </a:r>
          </a:p>
        </p:txBody>
      </p:sp>
      <p:pic>
        <p:nvPicPr>
          <p:cNvPr id="48" name="Picture 7" descr="PICT004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57" r="14460"/>
          <a:stretch/>
        </p:blipFill>
        <p:spPr bwMode="auto">
          <a:xfrm>
            <a:off x="355600" y="811724"/>
            <a:ext cx="5686138" cy="583672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" name="Line 3"/>
          <p:cNvSpPr>
            <a:spLocks noChangeShapeType="1"/>
          </p:cNvSpPr>
          <p:nvPr/>
        </p:nvSpPr>
        <p:spPr bwMode="auto">
          <a:xfrm flipH="1" flipV="1">
            <a:off x="2171700" y="1457325"/>
            <a:ext cx="1162050" cy="923925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1" name="TextBox 50"/>
          <p:cNvSpPr txBox="1"/>
          <p:nvPr/>
        </p:nvSpPr>
        <p:spPr>
          <a:xfrm>
            <a:off x="445906" y="995660"/>
            <a:ext cx="30921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 sz="2400"/>
              <a:t>Stator (partie fixe)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677235" y="5608499"/>
            <a:ext cx="298671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 sz="2400"/>
              <a:t>Rotor</a:t>
            </a:r>
            <a:br>
              <a:rPr lang="fr-CH" sz="2400"/>
            </a:br>
            <a:r>
              <a:rPr lang="fr-CH" sz="2400"/>
              <a:t>(partie tournante)</a:t>
            </a:r>
          </a:p>
        </p:txBody>
      </p:sp>
      <p:sp>
        <p:nvSpPr>
          <p:cNvPr id="53" name="Line 3"/>
          <p:cNvSpPr>
            <a:spLocks noChangeShapeType="1"/>
          </p:cNvSpPr>
          <p:nvPr/>
        </p:nvSpPr>
        <p:spPr bwMode="auto">
          <a:xfrm flipH="1">
            <a:off x="2312504" y="3613287"/>
            <a:ext cx="1438690" cy="1995211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7844B305-0EB1-4AAD-A0E8-B3954E959142}"/>
              </a:ext>
            </a:extLst>
          </p:cNvPr>
          <p:cNvGrpSpPr/>
          <p:nvPr/>
        </p:nvGrpSpPr>
        <p:grpSpPr>
          <a:xfrm>
            <a:off x="6223279" y="3798727"/>
            <a:ext cx="1834687" cy="2510425"/>
            <a:chOff x="4731029" y="3798727"/>
            <a:chExt cx="1834687" cy="2510425"/>
          </a:xfrm>
        </p:grpSpPr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id="{A9456EB4-1234-4967-BA37-B40A927C8D00}"/>
                </a:ext>
              </a:extLst>
            </p:cNvPr>
            <p:cNvGrpSpPr/>
            <p:nvPr/>
          </p:nvGrpSpPr>
          <p:grpSpPr>
            <a:xfrm>
              <a:off x="4731029" y="3832574"/>
              <a:ext cx="1834687" cy="2476578"/>
              <a:chOff x="4206238" y="1307686"/>
              <a:chExt cx="1834687" cy="2476578"/>
            </a:xfrm>
          </p:grpSpPr>
          <p:pic>
            <p:nvPicPr>
              <p:cNvPr id="32" name="Picture 31">
                <a:extLst>
                  <a:ext uri="{FF2B5EF4-FFF2-40B4-BE49-F238E27FC236}">
                    <a16:creationId xmlns:a16="http://schemas.microsoft.com/office/drawing/2014/main" id="{B22F4A5D-6642-46A2-9BDC-1919F67CCB9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3748" r="24733"/>
              <a:stretch/>
            </p:blipFill>
            <p:spPr>
              <a:xfrm>
                <a:off x="4206238" y="1307686"/>
                <a:ext cx="1834687" cy="2476578"/>
              </a:xfrm>
              <a:prstGeom prst="rect">
                <a:avLst/>
              </a:prstGeom>
            </p:spPr>
          </p:pic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0D464AEC-146A-4458-BBDD-6FFFBDA8F75D}"/>
                  </a:ext>
                </a:extLst>
              </p:cNvPr>
              <p:cNvSpPr txBox="1"/>
              <p:nvPr/>
            </p:nvSpPr>
            <p:spPr>
              <a:xfrm>
                <a:off x="4284149" y="1615473"/>
                <a:ext cx="31290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</a:p>
            </p:txBody>
          </p:sp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E19EC9FE-E379-42DE-948C-BCA0CBF93802}"/>
                  </a:ext>
                </a:extLst>
              </p:cNvPr>
              <p:cNvSpPr txBox="1"/>
              <p:nvPr/>
            </p:nvSpPr>
            <p:spPr>
              <a:xfrm>
                <a:off x="4284149" y="2841300"/>
                <a:ext cx="31290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</a:p>
            </p:txBody>
          </p:sp>
        </p:grp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1CC37BF1-56CF-4FFF-A14F-4A276A4E0F89}"/>
                </a:ext>
              </a:extLst>
            </p:cNvPr>
            <p:cNvSpPr/>
            <p:nvPr/>
          </p:nvSpPr>
          <p:spPr>
            <a:xfrm>
              <a:off x="5648371" y="3798727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90DA816B-60B1-4B02-9C9F-6A445CAB4834}"/>
                </a:ext>
              </a:extLst>
            </p:cNvPr>
            <p:cNvSpPr/>
            <p:nvPr/>
          </p:nvSpPr>
          <p:spPr>
            <a:xfrm>
              <a:off x="5648371" y="586995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46BA7024-85C3-470C-877D-8C42DBE8B211}"/>
                </a:ext>
              </a:extLst>
            </p:cNvPr>
            <p:cNvSpPr/>
            <p:nvPr/>
          </p:nvSpPr>
          <p:spPr>
            <a:xfrm>
              <a:off x="5831971" y="5047563"/>
              <a:ext cx="72000" cy="72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4FA78EB2-92AC-4D9C-935E-841857B12395}"/>
              </a:ext>
            </a:extLst>
          </p:cNvPr>
          <p:cNvGrpSpPr/>
          <p:nvPr/>
        </p:nvGrpSpPr>
        <p:grpSpPr>
          <a:xfrm rot="1080000">
            <a:off x="7094240" y="1236369"/>
            <a:ext cx="1834687" cy="2510425"/>
            <a:chOff x="4731029" y="1273839"/>
            <a:chExt cx="1834687" cy="2510425"/>
          </a:xfrm>
        </p:grpSpPr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03D371B0-009D-4977-91D2-68136D39831E}"/>
                </a:ext>
              </a:extLst>
            </p:cNvPr>
            <p:cNvGrpSpPr/>
            <p:nvPr/>
          </p:nvGrpSpPr>
          <p:grpSpPr>
            <a:xfrm>
              <a:off x="4731029" y="1307686"/>
              <a:ext cx="1834687" cy="2476578"/>
              <a:chOff x="4206238" y="1307686"/>
              <a:chExt cx="1834687" cy="2476578"/>
            </a:xfrm>
          </p:grpSpPr>
          <p:pic>
            <p:nvPicPr>
              <p:cNvPr id="39" name="Picture 38">
                <a:extLst>
                  <a:ext uri="{FF2B5EF4-FFF2-40B4-BE49-F238E27FC236}">
                    <a16:creationId xmlns:a16="http://schemas.microsoft.com/office/drawing/2014/main" id="{F2ED2B02-8FED-4BF7-8F37-CEF90631FAC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3748" r="24733"/>
              <a:stretch/>
            </p:blipFill>
            <p:spPr>
              <a:xfrm>
                <a:off x="4206238" y="1307686"/>
                <a:ext cx="1834687" cy="2476578"/>
              </a:xfrm>
              <a:prstGeom prst="rect">
                <a:avLst/>
              </a:prstGeom>
            </p:spPr>
          </p:pic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2C34E6B1-6A72-46AE-83C7-7EDAF86A4318}"/>
                  </a:ext>
                </a:extLst>
              </p:cNvPr>
              <p:cNvSpPr txBox="1"/>
              <p:nvPr/>
            </p:nvSpPr>
            <p:spPr>
              <a:xfrm>
                <a:off x="4284149" y="1615473"/>
                <a:ext cx="32092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</a:p>
            </p:txBody>
          </p:sp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86D94E0B-42D7-4943-B1E3-6F7EEB2715E6}"/>
                  </a:ext>
                </a:extLst>
              </p:cNvPr>
              <p:cNvSpPr txBox="1"/>
              <p:nvPr/>
            </p:nvSpPr>
            <p:spPr>
              <a:xfrm>
                <a:off x="4284149" y="2841300"/>
                <a:ext cx="32092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</a:p>
            </p:txBody>
          </p:sp>
        </p:grp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059E1A0D-9D00-43BA-B7AA-7E55C92BCB7B}"/>
                </a:ext>
              </a:extLst>
            </p:cNvPr>
            <p:cNvSpPr/>
            <p:nvPr/>
          </p:nvSpPr>
          <p:spPr>
            <a:xfrm>
              <a:off x="5648371" y="127383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E8BF52B9-E557-4CE3-8567-E897B845C316}"/>
                </a:ext>
              </a:extLst>
            </p:cNvPr>
            <p:cNvSpPr/>
            <p:nvPr/>
          </p:nvSpPr>
          <p:spPr>
            <a:xfrm>
              <a:off x="5648371" y="3345064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sp>
        <p:nvSpPr>
          <p:cNvPr id="42" name="Line 10">
            <a:extLst>
              <a:ext uri="{FF2B5EF4-FFF2-40B4-BE49-F238E27FC236}">
                <a16:creationId xmlns:a16="http://schemas.microsoft.com/office/drawing/2014/main" id="{6C43F17E-A49B-4CE1-8C44-E75A1477DA10}"/>
              </a:ext>
            </a:extLst>
          </p:cNvPr>
          <p:cNvSpPr>
            <a:spLocks noChangeShapeType="1"/>
          </p:cNvSpPr>
          <p:nvPr/>
        </p:nvSpPr>
        <p:spPr bwMode="auto">
          <a:xfrm>
            <a:off x="7359443" y="1739623"/>
            <a:ext cx="0" cy="4921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3" name="Line 11">
            <a:extLst>
              <a:ext uri="{FF2B5EF4-FFF2-40B4-BE49-F238E27FC236}">
                <a16:creationId xmlns:a16="http://schemas.microsoft.com/office/drawing/2014/main" id="{CB361DBA-C8A0-44EF-89CD-E358EF11400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843332" y="1769785"/>
            <a:ext cx="1618630" cy="4823619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44" name="Object 43">
            <a:extLst>
              <a:ext uri="{FF2B5EF4-FFF2-40B4-BE49-F238E27FC236}">
                <a16:creationId xmlns:a16="http://schemas.microsoft.com/office/drawing/2014/main" id="{077404E0-4D87-487A-940C-0FFE7B605EF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660274" y="2288802"/>
          <a:ext cx="1905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0261" name="Equation" r:id="rId5" imgW="190440" imgH="279360" progId="Equation.DSMT4">
                  <p:embed/>
                </p:oleObj>
              </mc:Choice>
              <mc:Fallback>
                <p:oleObj name="Equation" r:id="rId5" imgW="190440" imgH="279360" progId="Equation.DSMT4">
                  <p:embed/>
                  <p:pic>
                    <p:nvPicPr>
                      <p:cNvPr id="44" name="Object 43">
                        <a:extLst>
                          <a:ext uri="{FF2B5EF4-FFF2-40B4-BE49-F238E27FC236}">
                            <a16:creationId xmlns:a16="http://schemas.microsoft.com/office/drawing/2014/main" id="{077404E0-4D87-487A-940C-0FFE7B605EF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660274" y="2288802"/>
                        <a:ext cx="1905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5" name="Arc 44">
            <a:extLst>
              <a:ext uri="{FF2B5EF4-FFF2-40B4-BE49-F238E27FC236}">
                <a16:creationId xmlns:a16="http://schemas.microsoft.com/office/drawing/2014/main" id="{76425C11-FCB6-4985-81A3-076A4BC30288}"/>
              </a:ext>
            </a:extLst>
          </p:cNvPr>
          <p:cNvSpPr/>
          <p:nvPr/>
        </p:nvSpPr>
        <p:spPr>
          <a:xfrm>
            <a:off x="5188006" y="2559543"/>
            <a:ext cx="4342871" cy="4342871"/>
          </a:xfrm>
          <a:prstGeom prst="arc">
            <a:avLst>
              <a:gd name="adj1" fmla="val 16200000"/>
              <a:gd name="adj2" fmla="val 17484432"/>
            </a:avLst>
          </a:prstGeom>
          <a:ln w="12700">
            <a:solidFill>
              <a:schemeClr val="tx1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47" name="Rectangle 6">
            <a:extLst>
              <a:ext uri="{FF2B5EF4-FFF2-40B4-BE49-F238E27FC236}">
                <a16:creationId xmlns:a16="http://schemas.microsoft.com/office/drawing/2014/main" id="{86BD52E2-A482-4BC7-9CFF-ACC79713EA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71510" y="4451341"/>
            <a:ext cx="344015" cy="1375304"/>
          </a:xfrm>
          <a:prstGeom prst="rect">
            <a:avLst/>
          </a:prstGeom>
          <a:gradFill rotWithShape="1">
            <a:gsLst>
              <a:gs pos="0">
                <a:srgbClr val="FF0000"/>
              </a:gs>
              <a:gs pos="100000">
                <a:srgbClr val="3333CC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H" b="1">
                <a:latin typeface="Arial" charset="0"/>
              </a:rPr>
              <a:t>N</a:t>
            </a:r>
          </a:p>
          <a:p>
            <a:pPr algn="ctr"/>
            <a:endParaRPr lang="fr-CH">
              <a:latin typeface="Arial" charset="0"/>
            </a:endParaRPr>
          </a:p>
          <a:p>
            <a:pPr algn="ctr"/>
            <a:endParaRPr lang="fr-CH">
              <a:latin typeface="Arial" charset="0"/>
            </a:endParaRPr>
          </a:p>
          <a:p>
            <a:pPr algn="ctr"/>
            <a:endParaRPr lang="fr-CH">
              <a:latin typeface="Arial" charset="0"/>
            </a:endParaRPr>
          </a:p>
          <a:p>
            <a:pPr algn="ctr"/>
            <a:r>
              <a:rPr lang="fr-CH" b="1">
                <a:latin typeface="Arial" charset="0"/>
              </a:rPr>
              <a:t>S</a:t>
            </a:r>
            <a:endParaRPr lang="fr-FR" b="1">
              <a:latin typeface="Arial" charset="0"/>
            </a:endParaRPr>
          </a:p>
        </p:txBody>
      </p:sp>
      <p:sp>
        <p:nvSpPr>
          <p:cNvPr id="49" name="Slide Number Placeholder 1">
            <a:extLst>
              <a:ext uri="{FF2B5EF4-FFF2-40B4-BE49-F238E27FC236}">
                <a16:creationId xmlns:a16="http://schemas.microsoft.com/office/drawing/2014/main" id="{E88F4F68-6CFD-482B-81C9-6ECF966E25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6600" y="6492874"/>
            <a:ext cx="2057400" cy="365125"/>
          </a:xfrm>
        </p:spPr>
        <p:txBody>
          <a:bodyPr/>
          <a:lstStyle/>
          <a:p>
            <a:fld id="{6A735C90-C00B-4627-AE3D-D019B942ACBB}" type="slidenum">
              <a:rPr lang="fr-CH" smtClean="0"/>
              <a:t>10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825437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Picture 2" descr="RÃ©sultat de recherche d'images pour &quot;moteur de drone&quot;">
            <a:extLst>
              <a:ext uri="{FF2B5EF4-FFF2-40B4-BE49-F238E27FC236}">
                <a16:creationId xmlns:a16="http://schemas.microsoft.com/office/drawing/2014/main" id="{9CF55725-C5EE-49F6-893C-F04DF9AC96E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10" r="8346"/>
          <a:stretch/>
        </p:blipFill>
        <p:spPr bwMode="auto">
          <a:xfrm flipH="1">
            <a:off x="169339" y="1298072"/>
            <a:ext cx="6118935" cy="4595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Constitution d'une machine électrique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7844B305-0EB1-4AAD-A0E8-B3954E959142}"/>
              </a:ext>
            </a:extLst>
          </p:cNvPr>
          <p:cNvGrpSpPr/>
          <p:nvPr/>
        </p:nvGrpSpPr>
        <p:grpSpPr>
          <a:xfrm>
            <a:off x="6223279" y="3798727"/>
            <a:ext cx="1834687" cy="2510425"/>
            <a:chOff x="4731029" y="3798727"/>
            <a:chExt cx="1834687" cy="2510425"/>
          </a:xfrm>
        </p:grpSpPr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id="{A9456EB4-1234-4967-BA37-B40A927C8D00}"/>
                </a:ext>
              </a:extLst>
            </p:cNvPr>
            <p:cNvGrpSpPr/>
            <p:nvPr/>
          </p:nvGrpSpPr>
          <p:grpSpPr>
            <a:xfrm>
              <a:off x="4731029" y="3832574"/>
              <a:ext cx="1834687" cy="2476578"/>
              <a:chOff x="4206238" y="1307686"/>
              <a:chExt cx="1834687" cy="2476578"/>
            </a:xfrm>
          </p:grpSpPr>
          <p:pic>
            <p:nvPicPr>
              <p:cNvPr id="32" name="Picture 31">
                <a:extLst>
                  <a:ext uri="{FF2B5EF4-FFF2-40B4-BE49-F238E27FC236}">
                    <a16:creationId xmlns:a16="http://schemas.microsoft.com/office/drawing/2014/main" id="{B22F4A5D-6642-46A2-9BDC-1919F67CCB9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3748" r="24733"/>
              <a:stretch/>
            </p:blipFill>
            <p:spPr>
              <a:xfrm>
                <a:off x="4206238" y="1307686"/>
                <a:ext cx="1834687" cy="2476578"/>
              </a:xfrm>
              <a:prstGeom prst="rect">
                <a:avLst/>
              </a:prstGeom>
            </p:spPr>
          </p:pic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0D464AEC-146A-4458-BBDD-6FFFBDA8F75D}"/>
                  </a:ext>
                </a:extLst>
              </p:cNvPr>
              <p:cNvSpPr txBox="1"/>
              <p:nvPr/>
            </p:nvSpPr>
            <p:spPr>
              <a:xfrm>
                <a:off x="4284149" y="1615473"/>
                <a:ext cx="31290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</a:p>
            </p:txBody>
          </p:sp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E19EC9FE-E379-42DE-948C-BCA0CBF93802}"/>
                  </a:ext>
                </a:extLst>
              </p:cNvPr>
              <p:cNvSpPr txBox="1"/>
              <p:nvPr/>
            </p:nvSpPr>
            <p:spPr>
              <a:xfrm>
                <a:off x="4284149" y="2841300"/>
                <a:ext cx="31290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</a:p>
            </p:txBody>
          </p:sp>
        </p:grp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1CC37BF1-56CF-4FFF-A14F-4A276A4E0F89}"/>
                </a:ext>
              </a:extLst>
            </p:cNvPr>
            <p:cNvSpPr/>
            <p:nvPr/>
          </p:nvSpPr>
          <p:spPr>
            <a:xfrm>
              <a:off x="5648371" y="3798727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90DA816B-60B1-4B02-9C9F-6A445CAB4834}"/>
                </a:ext>
              </a:extLst>
            </p:cNvPr>
            <p:cNvSpPr/>
            <p:nvPr/>
          </p:nvSpPr>
          <p:spPr>
            <a:xfrm>
              <a:off x="5648371" y="586995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46BA7024-85C3-470C-877D-8C42DBE8B211}"/>
                </a:ext>
              </a:extLst>
            </p:cNvPr>
            <p:cNvSpPr/>
            <p:nvPr/>
          </p:nvSpPr>
          <p:spPr>
            <a:xfrm>
              <a:off x="5831971" y="5047563"/>
              <a:ext cx="72000" cy="72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4FA78EB2-92AC-4D9C-935E-841857B12395}"/>
              </a:ext>
            </a:extLst>
          </p:cNvPr>
          <p:cNvGrpSpPr/>
          <p:nvPr/>
        </p:nvGrpSpPr>
        <p:grpSpPr>
          <a:xfrm rot="1080000">
            <a:off x="7094240" y="1236369"/>
            <a:ext cx="1834687" cy="2510425"/>
            <a:chOff x="4731029" y="1273839"/>
            <a:chExt cx="1834687" cy="2510425"/>
          </a:xfrm>
        </p:grpSpPr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03D371B0-009D-4977-91D2-68136D39831E}"/>
                </a:ext>
              </a:extLst>
            </p:cNvPr>
            <p:cNvGrpSpPr/>
            <p:nvPr/>
          </p:nvGrpSpPr>
          <p:grpSpPr>
            <a:xfrm>
              <a:off x="4731029" y="1307686"/>
              <a:ext cx="1834687" cy="2476578"/>
              <a:chOff x="4206238" y="1307686"/>
              <a:chExt cx="1834687" cy="2476578"/>
            </a:xfrm>
          </p:grpSpPr>
          <p:pic>
            <p:nvPicPr>
              <p:cNvPr id="39" name="Picture 38">
                <a:extLst>
                  <a:ext uri="{FF2B5EF4-FFF2-40B4-BE49-F238E27FC236}">
                    <a16:creationId xmlns:a16="http://schemas.microsoft.com/office/drawing/2014/main" id="{F2ED2B02-8FED-4BF7-8F37-CEF90631FAC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3748" r="24733"/>
              <a:stretch/>
            </p:blipFill>
            <p:spPr>
              <a:xfrm>
                <a:off x="4206238" y="1307686"/>
                <a:ext cx="1834687" cy="2476578"/>
              </a:xfrm>
              <a:prstGeom prst="rect">
                <a:avLst/>
              </a:prstGeom>
            </p:spPr>
          </p:pic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2C34E6B1-6A72-46AE-83C7-7EDAF86A4318}"/>
                  </a:ext>
                </a:extLst>
              </p:cNvPr>
              <p:cNvSpPr txBox="1"/>
              <p:nvPr/>
            </p:nvSpPr>
            <p:spPr>
              <a:xfrm>
                <a:off x="4284149" y="1615473"/>
                <a:ext cx="32092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</a:p>
            </p:txBody>
          </p:sp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86D94E0B-42D7-4943-B1E3-6F7EEB2715E6}"/>
                  </a:ext>
                </a:extLst>
              </p:cNvPr>
              <p:cNvSpPr txBox="1"/>
              <p:nvPr/>
            </p:nvSpPr>
            <p:spPr>
              <a:xfrm>
                <a:off x="4284149" y="2841300"/>
                <a:ext cx="32092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</a:p>
            </p:txBody>
          </p:sp>
        </p:grp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059E1A0D-9D00-43BA-B7AA-7E55C92BCB7B}"/>
                </a:ext>
              </a:extLst>
            </p:cNvPr>
            <p:cNvSpPr/>
            <p:nvPr/>
          </p:nvSpPr>
          <p:spPr>
            <a:xfrm>
              <a:off x="5648371" y="127383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E8BF52B9-E557-4CE3-8567-E897B845C316}"/>
                </a:ext>
              </a:extLst>
            </p:cNvPr>
            <p:cNvSpPr/>
            <p:nvPr/>
          </p:nvSpPr>
          <p:spPr>
            <a:xfrm>
              <a:off x="5648371" y="3345064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sp>
        <p:nvSpPr>
          <p:cNvPr id="42" name="Line 10">
            <a:extLst>
              <a:ext uri="{FF2B5EF4-FFF2-40B4-BE49-F238E27FC236}">
                <a16:creationId xmlns:a16="http://schemas.microsoft.com/office/drawing/2014/main" id="{6C43F17E-A49B-4CE1-8C44-E75A1477DA10}"/>
              </a:ext>
            </a:extLst>
          </p:cNvPr>
          <p:cNvSpPr>
            <a:spLocks noChangeShapeType="1"/>
          </p:cNvSpPr>
          <p:nvPr/>
        </p:nvSpPr>
        <p:spPr bwMode="auto">
          <a:xfrm>
            <a:off x="7359443" y="1739623"/>
            <a:ext cx="0" cy="4921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3" name="Line 11">
            <a:extLst>
              <a:ext uri="{FF2B5EF4-FFF2-40B4-BE49-F238E27FC236}">
                <a16:creationId xmlns:a16="http://schemas.microsoft.com/office/drawing/2014/main" id="{CB361DBA-C8A0-44EF-89CD-E358EF11400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843332" y="1769785"/>
            <a:ext cx="1618630" cy="4823619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44" name="Object 43">
            <a:extLst>
              <a:ext uri="{FF2B5EF4-FFF2-40B4-BE49-F238E27FC236}">
                <a16:creationId xmlns:a16="http://schemas.microsoft.com/office/drawing/2014/main" id="{077404E0-4D87-487A-940C-0FFE7B605EF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660274" y="2288802"/>
          <a:ext cx="1905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9692" name="Equation" r:id="rId5" imgW="190440" imgH="279360" progId="Equation.DSMT4">
                  <p:embed/>
                </p:oleObj>
              </mc:Choice>
              <mc:Fallback>
                <p:oleObj name="Equation" r:id="rId5" imgW="190440" imgH="279360" progId="Equation.DSMT4">
                  <p:embed/>
                  <p:pic>
                    <p:nvPicPr>
                      <p:cNvPr id="44" name="Object 43">
                        <a:extLst>
                          <a:ext uri="{FF2B5EF4-FFF2-40B4-BE49-F238E27FC236}">
                            <a16:creationId xmlns:a16="http://schemas.microsoft.com/office/drawing/2014/main" id="{077404E0-4D87-487A-940C-0FFE7B605EF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660274" y="2288802"/>
                        <a:ext cx="1905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5" name="Arc 44">
            <a:extLst>
              <a:ext uri="{FF2B5EF4-FFF2-40B4-BE49-F238E27FC236}">
                <a16:creationId xmlns:a16="http://schemas.microsoft.com/office/drawing/2014/main" id="{76425C11-FCB6-4985-81A3-076A4BC30288}"/>
              </a:ext>
            </a:extLst>
          </p:cNvPr>
          <p:cNvSpPr/>
          <p:nvPr/>
        </p:nvSpPr>
        <p:spPr>
          <a:xfrm>
            <a:off x="5188006" y="2559543"/>
            <a:ext cx="4342871" cy="4342871"/>
          </a:xfrm>
          <a:prstGeom prst="arc">
            <a:avLst>
              <a:gd name="adj1" fmla="val 16200000"/>
              <a:gd name="adj2" fmla="val 17484432"/>
            </a:avLst>
          </a:prstGeom>
          <a:ln w="12700">
            <a:solidFill>
              <a:schemeClr val="tx1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47" name="Rectangle 6">
            <a:extLst>
              <a:ext uri="{FF2B5EF4-FFF2-40B4-BE49-F238E27FC236}">
                <a16:creationId xmlns:a16="http://schemas.microsoft.com/office/drawing/2014/main" id="{86BD52E2-A482-4BC7-9CFF-ACC79713EA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71510" y="4451341"/>
            <a:ext cx="344015" cy="1375304"/>
          </a:xfrm>
          <a:prstGeom prst="rect">
            <a:avLst/>
          </a:prstGeom>
          <a:gradFill rotWithShape="1">
            <a:gsLst>
              <a:gs pos="0">
                <a:srgbClr val="FF0000"/>
              </a:gs>
              <a:gs pos="100000">
                <a:srgbClr val="3333CC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H" b="1">
                <a:latin typeface="Arial" charset="0"/>
              </a:rPr>
              <a:t>N</a:t>
            </a:r>
          </a:p>
          <a:p>
            <a:pPr algn="ctr"/>
            <a:endParaRPr lang="fr-CH">
              <a:latin typeface="Arial" charset="0"/>
            </a:endParaRPr>
          </a:p>
          <a:p>
            <a:pPr algn="ctr"/>
            <a:endParaRPr lang="fr-CH">
              <a:latin typeface="Arial" charset="0"/>
            </a:endParaRPr>
          </a:p>
          <a:p>
            <a:pPr algn="ctr"/>
            <a:endParaRPr lang="fr-CH">
              <a:latin typeface="Arial" charset="0"/>
            </a:endParaRPr>
          </a:p>
          <a:p>
            <a:pPr algn="ctr"/>
            <a:r>
              <a:rPr lang="fr-CH" b="1">
                <a:latin typeface="Arial" charset="0"/>
              </a:rPr>
              <a:t>S</a:t>
            </a:r>
            <a:endParaRPr lang="fr-FR" b="1">
              <a:latin typeface="Arial" charset="0"/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7C769D72-7137-4C55-A582-C993C2E7270D}"/>
              </a:ext>
            </a:extLst>
          </p:cNvPr>
          <p:cNvSpPr/>
          <p:nvPr/>
        </p:nvSpPr>
        <p:spPr>
          <a:xfrm>
            <a:off x="78303" y="6319481"/>
            <a:ext cx="297328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H" sz="1200"/>
              <a:t>Source :</a:t>
            </a:r>
            <a:br>
              <a:rPr lang="fr-CH" sz="1200"/>
            </a:br>
            <a:r>
              <a:rPr lang="fr-CH" sz="1200"/>
              <a:t>robots-et-compagnie.com</a:t>
            </a:r>
          </a:p>
        </p:txBody>
      </p:sp>
      <p:sp>
        <p:nvSpPr>
          <p:cNvPr id="48" name="Slide Number Placeholder 1">
            <a:extLst>
              <a:ext uri="{FF2B5EF4-FFF2-40B4-BE49-F238E27FC236}">
                <a16:creationId xmlns:a16="http://schemas.microsoft.com/office/drawing/2014/main" id="{B72E4722-0355-434D-9B0B-56D7954754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6600" y="6492874"/>
            <a:ext cx="2057400" cy="365125"/>
          </a:xfrm>
        </p:spPr>
        <p:txBody>
          <a:bodyPr/>
          <a:lstStyle/>
          <a:p>
            <a:fld id="{6A735C90-C00B-4627-AE3D-D019B942ACBB}" type="slidenum">
              <a:rPr lang="fr-CH" smtClean="0"/>
              <a:t>11</a:t>
            </a:fld>
            <a:endParaRPr lang="fr-CH"/>
          </a:p>
        </p:txBody>
      </p:sp>
      <p:sp>
        <p:nvSpPr>
          <p:cNvPr id="51" name="Line 3">
            <a:extLst>
              <a:ext uri="{FF2B5EF4-FFF2-40B4-BE49-F238E27FC236}">
                <a16:creationId xmlns:a16="http://schemas.microsoft.com/office/drawing/2014/main" id="{301BEB1D-EE1E-462B-A4F7-8D0E0ECF822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272654" y="4963019"/>
            <a:ext cx="552767" cy="930415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5F51FE60-ECA3-4EF8-85A8-8B6A25FBDDE5}"/>
              </a:ext>
            </a:extLst>
          </p:cNvPr>
          <p:cNvSpPr txBox="1"/>
          <p:nvPr/>
        </p:nvSpPr>
        <p:spPr>
          <a:xfrm>
            <a:off x="2617301" y="5923828"/>
            <a:ext cx="30921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 sz="2400"/>
              <a:t>Stator (partie fixe)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92F90F77-8511-46FA-8B16-FE8FD1AEC22E}"/>
              </a:ext>
            </a:extLst>
          </p:cNvPr>
          <p:cNvSpPr txBox="1"/>
          <p:nvPr/>
        </p:nvSpPr>
        <p:spPr>
          <a:xfrm>
            <a:off x="-7789" y="1171042"/>
            <a:ext cx="298671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CH" sz="2400"/>
              <a:t>Rotor</a:t>
            </a:r>
            <a:br>
              <a:rPr lang="fr-CH" sz="2400"/>
            </a:br>
            <a:r>
              <a:rPr lang="fr-CH" sz="2400"/>
              <a:t>(partie tournante)</a:t>
            </a:r>
          </a:p>
        </p:txBody>
      </p:sp>
      <p:sp>
        <p:nvSpPr>
          <p:cNvPr id="59" name="Line 3">
            <a:extLst>
              <a:ext uri="{FF2B5EF4-FFF2-40B4-BE49-F238E27FC236}">
                <a16:creationId xmlns:a16="http://schemas.microsoft.com/office/drawing/2014/main" id="{026BB816-1DA4-4B9F-99A1-CE20B88C8664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1436913" y="2002038"/>
            <a:ext cx="128031" cy="489742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0" name="Title 1">
            <a:extLst>
              <a:ext uri="{FF2B5EF4-FFF2-40B4-BE49-F238E27FC236}">
                <a16:creationId xmlns:a16="http://schemas.microsoft.com/office/drawing/2014/main" id="{DFC09CE4-FA5C-491A-8813-E5487D2E17D2}"/>
              </a:ext>
            </a:extLst>
          </p:cNvPr>
          <p:cNvSpPr txBox="1">
            <a:spLocks/>
          </p:cNvSpPr>
          <p:nvPr/>
        </p:nvSpPr>
        <p:spPr>
          <a:xfrm>
            <a:off x="628649" y="510855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/>
              <a:t>Outrunner</a:t>
            </a:r>
            <a:endParaRPr lang="fr-CH" sz="2800"/>
          </a:p>
        </p:txBody>
      </p:sp>
    </p:spTree>
    <p:extLst>
      <p:ext uri="{BB962C8B-B14F-4D97-AF65-F5344CB8AC3E}">
        <p14:creationId xmlns:p14="http://schemas.microsoft.com/office/powerpoint/2010/main" val="4183469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Title 1"/>
          <p:cNvSpPr txBox="1">
            <a:spLocks/>
          </p:cNvSpPr>
          <p:nvPr/>
        </p:nvSpPr>
        <p:spPr>
          <a:xfrm>
            <a:off x="628649" y="0"/>
            <a:ext cx="8515352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Champ d'induction magnétique crée au stator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7844B305-0EB1-4AAD-A0E8-B3954E959142}"/>
              </a:ext>
            </a:extLst>
          </p:cNvPr>
          <p:cNvGrpSpPr/>
          <p:nvPr/>
        </p:nvGrpSpPr>
        <p:grpSpPr>
          <a:xfrm>
            <a:off x="6223279" y="3798727"/>
            <a:ext cx="1834687" cy="2510425"/>
            <a:chOff x="4731029" y="3798727"/>
            <a:chExt cx="1834687" cy="2510425"/>
          </a:xfrm>
        </p:grpSpPr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id="{A9456EB4-1234-4967-BA37-B40A927C8D00}"/>
                </a:ext>
              </a:extLst>
            </p:cNvPr>
            <p:cNvGrpSpPr/>
            <p:nvPr/>
          </p:nvGrpSpPr>
          <p:grpSpPr>
            <a:xfrm>
              <a:off x="4731029" y="3832574"/>
              <a:ext cx="1834687" cy="2476578"/>
              <a:chOff x="4206238" y="1307686"/>
              <a:chExt cx="1834687" cy="2476578"/>
            </a:xfrm>
          </p:grpSpPr>
          <p:pic>
            <p:nvPicPr>
              <p:cNvPr id="32" name="Picture 31">
                <a:extLst>
                  <a:ext uri="{FF2B5EF4-FFF2-40B4-BE49-F238E27FC236}">
                    <a16:creationId xmlns:a16="http://schemas.microsoft.com/office/drawing/2014/main" id="{B22F4A5D-6642-46A2-9BDC-1919F67CCB9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3748" r="24733"/>
              <a:stretch/>
            </p:blipFill>
            <p:spPr>
              <a:xfrm>
                <a:off x="4206238" y="1307686"/>
                <a:ext cx="1834687" cy="2476578"/>
              </a:xfrm>
              <a:prstGeom prst="rect">
                <a:avLst/>
              </a:prstGeom>
            </p:spPr>
          </p:pic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0D464AEC-146A-4458-BBDD-6FFFBDA8F75D}"/>
                  </a:ext>
                </a:extLst>
              </p:cNvPr>
              <p:cNvSpPr txBox="1"/>
              <p:nvPr/>
            </p:nvSpPr>
            <p:spPr>
              <a:xfrm>
                <a:off x="4284149" y="1615473"/>
                <a:ext cx="31290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</a:p>
            </p:txBody>
          </p:sp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E19EC9FE-E379-42DE-948C-BCA0CBF93802}"/>
                  </a:ext>
                </a:extLst>
              </p:cNvPr>
              <p:cNvSpPr txBox="1"/>
              <p:nvPr/>
            </p:nvSpPr>
            <p:spPr>
              <a:xfrm>
                <a:off x="4284149" y="2841300"/>
                <a:ext cx="31290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</a:p>
            </p:txBody>
          </p:sp>
        </p:grp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1CC37BF1-56CF-4FFF-A14F-4A276A4E0F89}"/>
                </a:ext>
              </a:extLst>
            </p:cNvPr>
            <p:cNvSpPr/>
            <p:nvPr/>
          </p:nvSpPr>
          <p:spPr>
            <a:xfrm>
              <a:off x="5648371" y="3798727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90DA816B-60B1-4B02-9C9F-6A445CAB4834}"/>
                </a:ext>
              </a:extLst>
            </p:cNvPr>
            <p:cNvSpPr/>
            <p:nvPr/>
          </p:nvSpPr>
          <p:spPr>
            <a:xfrm>
              <a:off x="5648371" y="586995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46BA7024-85C3-470C-877D-8C42DBE8B211}"/>
                </a:ext>
              </a:extLst>
            </p:cNvPr>
            <p:cNvSpPr/>
            <p:nvPr/>
          </p:nvSpPr>
          <p:spPr>
            <a:xfrm>
              <a:off x="5831971" y="5047563"/>
              <a:ext cx="72000" cy="72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4FA78EB2-92AC-4D9C-935E-841857B12395}"/>
              </a:ext>
            </a:extLst>
          </p:cNvPr>
          <p:cNvGrpSpPr/>
          <p:nvPr/>
        </p:nvGrpSpPr>
        <p:grpSpPr>
          <a:xfrm rot="1080000">
            <a:off x="7094240" y="1236369"/>
            <a:ext cx="1834687" cy="2510425"/>
            <a:chOff x="4731029" y="1273839"/>
            <a:chExt cx="1834687" cy="2510425"/>
          </a:xfrm>
        </p:grpSpPr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03D371B0-009D-4977-91D2-68136D39831E}"/>
                </a:ext>
              </a:extLst>
            </p:cNvPr>
            <p:cNvGrpSpPr/>
            <p:nvPr/>
          </p:nvGrpSpPr>
          <p:grpSpPr>
            <a:xfrm>
              <a:off x="4731029" y="1307686"/>
              <a:ext cx="1834687" cy="2476578"/>
              <a:chOff x="4206238" y="1307686"/>
              <a:chExt cx="1834687" cy="2476578"/>
            </a:xfrm>
          </p:grpSpPr>
          <p:pic>
            <p:nvPicPr>
              <p:cNvPr id="39" name="Picture 38">
                <a:extLst>
                  <a:ext uri="{FF2B5EF4-FFF2-40B4-BE49-F238E27FC236}">
                    <a16:creationId xmlns:a16="http://schemas.microsoft.com/office/drawing/2014/main" id="{F2ED2B02-8FED-4BF7-8F37-CEF90631FAC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3748" r="24733"/>
              <a:stretch/>
            </p:blipFill>
            <p:spPr>
              <a:xfrm>
                <a:off x="4206238" y="1307686"/>
                <a:ext cx="1834687" cy="2476578"/>
              </a:xfrm>
              <a:prstGeom prst="rect">
                <a:avLst/>
              </a:prstGeom>
            </p:spPr>
          </p:pic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2C34E6B1-6A72-46AE-83C7-7EDAF86A4318}"/>
                  </a:ext>
                </a:extLst>
              </p:cNvPr>
              <p:cNvSpPr txBox="1"/>
              <p:nvPr/>
            </p:nvSpPr>
            <p:spPr>
              <a:xfrm>
                <a:off x="4284149" y="1615473"/>
                <a:ext cx="32092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</a:p>
            </p:txBody>
          </p:sp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86D94E0B-42D7-4943-B1E3-6F7EEB2715E6}"/>
                  </a:ext>
                </a:extLst>
              </p:cNvPr>
              <p:cNvSpPr txBox="1"/>
              <p:nvPr/>
            </p:nvSpPr>
            <p:spPr>
              <a:xfrm>
                <a:off x="4284149" y="2841300"/>
                <a:ext cx="32092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</a:p>
            </p:txBody>
          </p:sp>
        </p:grp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059E1A0D-9D00-43BA-B7AA-7E55C92BCB7B}"/>
                </a:ext>
              </a:extLst>
            </p:cNvPr>
            <p:cNvSpPr/>
            <p:nvPr/>
          </p:nvSpPr>
          <p:spPr>
            <a:xfrm>
              <a:off x="5648371" y="127383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E8BF52B9-E557-4CE3-8567-E897B845C316}"/>
                </a:ext>
              </a:extLst>
            </p:cNvPr>
            <p:cNvSpPr/>
            <p:nvPr/>
          </p:nvSpPr>
          <p:spPr>
            <a:xfrm>
              <a:off x="5648371" y="3345064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sp>
        <p:nvSpPr>
          <p:cNvPr id="42" name="Line 10">
            <a:extLst>
              <a:ext uri="{FF2B5EF4-FFF2-40B4-BE49-F238E27FC236}">
                <a16:creationId xmlns:a16="http://schemas.microsoft.com/office/drawing/2014/main" id="{6C43F17E-A49B-4CE1-8C44-E75A1477DA10}"/>
              </a:ext>
            </a:extLst>
          </p:cNvPr>
          <p:cNvSpPr>
            <a:spLocks noChangeShapeType="1"/>
          </p:cNvSpPr>
          <p:nvPr/>
        </p:nvSpPr>
        <p:spPr bwMode="auto">
          <a:xfrm>
            <a:off x="7359443" y="1739623"/>
            <a:ext cx="0" cy="4921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3" name="Line 11">
            <a:extLst>
              <a:ext uri="{FF2B5EF4-FFF2-40B4-BE49-F238E27FC236}">
                <a16:creationId xmlns:a16="http://schemas.microsoft.com/office/drawing/2014/main" id="{CB361DBA-C8A0-44EF-89CD-E358EF11400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843332" y="1769785"/>
            <a:ext cx="1618630" cy="4823619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44" name="Object 43">
            <a:extLst>
              <a:ext uri="{FF2B5EF4-FFF2-40B4-BE49-F238E27FC236}">
                <a16:creationId xmlns:a16="http://schemas.microsoft.com/office/drawing/2014/main" id="{077404E0-4D87-487A-940C-0FFE7B605EF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660274" y="2288802"/>
          <a:ext cx="1905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2309" name="Equation" r:id="rId4" imgW="190440" imgH="279360" progId="Equation.DSMT4">
                  <p:embed/>
                </p:oleObj>
              </mc:Choice>
              <mc:Fallback>
                <p:oleObj name="Equation" r:id="rId4" imgW="190440" imgH="279360" progId="Equation.DSMT4">
                  <p:embed/>
                  <p:pic>
                    <p:nvPicPr>
                      <p:cNvPr id="44" name="Object 43">
                        <a:extLst>
                          <a:ext uri="{FF2B5EF4-FFF2-40B4-BE49-F238E27FC236}">
                            <a16:creationId xmlns:a16="http://schemas.microsoft.com/office/drawing/2014/main" id="{077404E0-4D87-487A-940C-0FFE7B605EF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660274" y="2288802"/>
                        <a:ext cx="1905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5" name="Arc 44">
            <a:extLst>
              <a:ext uri="{FF2B5EF4-FFF2-40B4-BE49-F238E27FC236}">
                <a16:creationId xmlns:a16="http://schemas.microsoft.com/office/drawing/2014/main" id="{76425C11-FCB6-4985-81A3-076A4BC30288}"/>
              </a:ext>
            </a:extLst>
          </p:cNvPr>
          <p:cNvSpPr/>
          <p:nvPr/>
        </p:nvSpPr>
        <p:spPr>
          <a:xfrm>
            <a:off x="5188006" y="2559543"/>
            <a:ext cx="4342871" cy="4342871"/>
          </a:xfrm>
          <a:prstGeom prst="arc">
            <a:avLst>
              <a:gd name="adj1" fmla="val 16200000"/>
              <a:gd name="adj2" fmla="val 17484432"/>
            </a:avLst>
          </a:prstGeom>
          <a:ln w="12700">
            <a:solidFill>
              <a:schemeClr val="tx1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0EEBD81C-2A8F-4706-A31E-3E50FECFC988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19" r="9840"/>
          <a:stretch/>
        </p:blipFill>
        <p:spPr>
          <a:xfrm flipH="1">
            <a:off x="828342" y="1902637"/>
            <a:ext cx="5071755" cy="4827885"/>
          </a:xfrm>
          <a:prstGeom prst="roundRect">
            <a:avLst>
              <a:gd name="adj" fmla="val 0"/>
            </a:avLst>
          </a:prstGeom>
          <a:ln w="9525">
            <a:solidFill>
              <a:schemeClr val="tx1"/>
            </a:solidFill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DBCBC56-B71E-4105-977D-E42ED1F102E2}"/>
              </a:ext>
            </a:extLst>
          </p:cNvPr>
          <p:cNvSpPr/>
          <p:nvPr/>
        </p:nvSpPr>
        <p:spPr>
          <a:xfrm>
            <a:off x="6843332" y="1297802"/>
            <a:ext cx="2238684" cy="2476578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59BCC4F-3279-4F2D-84E5-0D683DA2E546}"/>
              </a:ext>
            </a:extLst>
          </p:cNvPr>
          <p:cNvSpPr txBox="1"/>
          <p:nvPr/>
        </p:nvSpPr>
        <p:spPr>
          <a:xfrm>
            <a:off x="828342" y="779669"/>
            <a:ext cx="50717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/>
              <a:t>Le champ d'induction magnétique au stator est crée par un courant électrique présent dans un enroulement (bobines).</a:t>
            </a:r>
          </a:p>
        </p:txBody>
      </p:sp>
      <p:sp>
        <p:nvSpPr>
          <p:cNvPr id="26" name="Slide Number Placeholder 1">
            <a:extLst>
              <a:ext uri="{FF2B5EF4-FFF2-40B4-BE49-F238E27FC236}">
                <a16:creationId xmlns:a16="http://schemas.microsoft.com/office/drawing/2014/main" id="{81EB580C-468E-41CF-AE16-E58D2FE9FE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6600" y="6492874"/>
            <a:ext cx="2057400" cy="365125"/>
          </a:xfrm>
        </p:spPr>
        <p:txBody>
          <a:bodyPr/>
          <a:lstStyle/>
          <a:p>
            <a:fld id="{6A735C90-C00B-4627-AE3D-D019B942ACBB}" type="slidenum">
              <a:rPr lang="fr-CH" smtClean="0"/>
              <a:t>12</a:t>
            </a:fld>
            <a:endParaRPr lang="fr-CH"/>
          </a:p>
        </p:txBody>
      </p:sp>
      <p:sp>
        <p:nvSpPr>
          <p:cNvPr id="48" name="Rectangle 6">
            <a:extLst>
              <a:ext uri="{FF2B5EF4-FFF2-40B4-BE49-F238E27FC236}">
                <a16:creationId xmlns:a16="http://schemas.microsoft.com/office/drawing/2014/main" id="{4F251C31-5B81-4825-BA55-99D270AC32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71510" y="4451341"/>
            <a:ext cx="344015" cy="1375304"/>
          </a:xfrm>
          <a:prstGeom prst="rect">
            <a:avLst/>
          </a:prstGeom>
          <a:gradFill rotWithShape="1">
            <a:gsLst>
              <a:gs pos="0">
                <a:srgbClr val="FF0000"/>
              </a:gs>
              <a:gs pos="100000">
                <a:srgbClr val="3333CC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H" b="1">
                <a:latin typeface="Arial" charset="0"/>
              </a:rPr>
              <a:t>N</a:t>
            </a:r>
          </a:p>
          <a:p>
            <a:pPr algn="ctr"/>
            <a:endParaRPr lang="fr-CH">
              <a:latin typeface="Arial" charset="0"/>
            </a:endParaRPr>
          </a:p>
          <a:p>
            <a:pPr algn="ctr"/>
            <a:endParaRPr lang="fr-CH">
              <a:latin typeface="Arial" charset="0"/>
            </a:endParaRPr>
          </a:p>
          <a:p>
            <a:pPr algn="ctr"/>
            <a:endParaRPr lang="fr-CH">
              <a:latin typeface="Arial" charset="0"/>
            </a:endParaRPr>
          </a:p>
          <a:p>
            <a:pPr algn="ctr"/>
            <a:r>
              <a:rPr lang="fr-CH" b="1">
                <a:latin typeface="Arial" charset="0"/>
              </a:rPr>
              <a:t>S</a:t>
            </a:r>
            <a:endParaRPr lang="fr-FR" b="1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7467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5" name="Picture 254">
            <a:extLst>
              <a:ext uri="{FF2B5EF4-FFF2-40B4-BE49-F238E27FC236}">
                <a16:creationId xmlns:a16="http://schemas.microsoft.com/office/drawing/2014/main" id="{321DF0E8-6CE4-4530-944D-7DA2F101B55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19" r="9840"/>
          <a:stretch/>
        </p:blipFill>
        <p:spPr>
          <a:xfrm flipH="1">
            <a:off x="5367483" y="44821"/>
            <a:ext cx="3052622" cy="2905841"/>
          </a:xfrm>
          <a:prstGeom prst="roundRect">
            <a:avLst>
              <a:gd name="adj" fmla="val 0"/>
            </a:avLst>
          </a:prstGeom>
          <a:ln w="9525">
            <a:solidFill>
              <a:schemeClr val="tx1"/>
            </a:solidFill>
          </a:ln>
        </p:spPr>
      </p:pic>
      <p:grpSp>
        <p:nvGrpSpPr>
          <p:cNvPr id="458" name="Group 457"/>
          <p:cNvGrpSpPr/>
          <p:nvPr/>
        </p:nvGrpSpPr>
        <p:grpSpPr>
          <a:xfrm>
            <a:off x="1045192" y="1091743"/>
            <a:ext cx="3796862" cy="3796862"/>
            <a:chOff x="2104745" y="2959107"/>
            <a:chExt cx="2016000" cy="2016000"/>
          </a:xfrm>
        </p:grpSpPr>
        <p:sp>
          <p:nvSpPr>
            <p:cNvPr id="459" name="Oval 458"/>
            <p:cNvSpPr>
              <a:spLocks noChangeAspect="1"/>
            </p:cNvSpPr>
            <p:nvPr/>
          </p:nvSpPr>
          <p:spPr>
            <a:xfrm>
              <a:off x="2212745" y="3067107"/>
              <a:ext cx="1800000" cy="18000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460" name="Straight Connector 459"/>
            <p:cNvCxnSpPr/>
            <p:nvPr/>
          </p:nvCxnSpPr>
          <p:spPr>
            <a:xfrm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1" name="Straight Connector 460"/>
            <p:cNvCxnSpPr/>
            <p:nvPr/>
          </p:nvCxnSpPr>
          <p:spPr>
            <a:xfrm rot="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2" name="Straight Connector 461"/>
            <p:cNvCxnSpPr/>
            <p:nvPr/>
          </p:nvCxnSpPr>
          <p:spPr>
            <a:xfrm rot="18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3" name="Straight Connector 462"/>
            <p:cNvCxnSpPr/>
            <p:nvPr/>
          </p:nvCxnSpPr>
          <p:spPr>
            <a:xfrm rot="27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4" name="Straight Connector 463"/>
            <p:cNvCxnSpPr/>
            <p:nvPr/>
          </p:nvCxnSpPr>
          <p:spPr>
            <a:xfrm rot="36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5" name="Straight Connector 464"/>
            <p:cNvCxnSpPr/>
            <p:nvPr/>
          </p:nvCxnSpPr>
          <p:spPr>
            <a:xfrm rot="45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6" name="Straight Connector 465"/>
            <p:cNvCxnSpPr/>
            <p:nvPr/>
          </p:nvCxnSpPr>
          <p:spPr>
            <a:xfrm rot="54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7" name="Straight Connector 466"/>
            <p:cNvCxnSpPr/>
            <p:nvPr/>
          </p:nvCxnSpPr>
          <p:spPr>
            <a:xfrm rot="63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8" name="Straight Connector 467"/>
            <p:cNvCxnSpPr/>
            <p:nvPr/>
          </p:nvCxnSpPr>
          <p:spPr>
            <a:xfrm rot="72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9" name="Straight Connector 468"/>
            <p:cNvCxnSpPr/>
            <p:nvPr/>
          </p:nvCxnSpPr>
          <p:spPr>
            <a:xfrm rot="81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0" name="Straight Connector 469"/>
            <p:cNvCxnSpPr/>
            <p:nvPr/>
          </p:nvCxnSpPr>
          <p:spPr>
            <a:xfrm rot="90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1" name="Straight Connector 470"/>
            <p:cNvCxnSpPr/>
            <p:nvPr/>
          </p:nvCxnSpPr>
          <p:spPr>
            <a:xfrm rot="9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2" name="Oval 471"/>
            <p:cNvSpPr/>
            <p:nvPr/>
          </p:nvSpPr>
          <p:spPr>
            <a:xfrm>
              <a:off x="2540651" y="3395013"/>
              <a:ext cx="1144188" cy="1144188"/>
            </a:xfrm>
            <a:prstGeom prst="ellipse">
              <a:avLst/>
            </a:prstGeom>
            <a:solidFill>
              <a:schemeClr val="bg1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473" name="Donut 472"/>
            <p:cNvSpPr/>
            <p:nvPr/>
          </p:nvSpPr>
          <p:spPr>
            <a:xfrm>
              <a:off x="2104745" y="2959107"/>
              <a:ext cx="2016000" cy="2016000"/>
            </a:xfrm>
            <a:prstGeom prst="donut">
              <a:avLst>
                <a:gd name="adj" fmla="val 14036"/>
              </a:avLst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grpSp>
          <p:nvGrpSpPr>
            <p:cNvPr id="474" name="Group 473"/>
            <p:cNvGrpSpPr/>
            <p:nvPr/>
          </p:nvGrpSpPr>
          <p:grpSpPr>
            <a:xfrm>
              <a:off x="2520096" y="3374458"/>
              <a:ext cx="1185298" cy="1185298"/>
              <a:chOff x="4075538" y="3410346"/>
              <a:chExt cx="1270800" cy="1270800"/>
            </a:xfrm>
          </p:grpSpPr>
          <p:cxnSp>
            <p:nvCxnSpPr>
              <p:cNvPr id="476" name="Straight Connector 475"/>
              <p:cNvCxnSpPr/>
              <p:nvPr/>
            </p:nvCxnSpPr>
            <p:spPr>
              <a:xfrm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7" name="Straight Connector 476"/>
              <p:cNvCxnSpPr/>
              <p:nvPr/>
            </p:nvCxnSpPr>
            <p:spPr>
              <a:xfrm rot="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8" name="Straight Connector 477"/>
              <p:cNvCxnSpPr/>
              <p:nvPr/>
            </p:nvCxnSpPr>
            <p:spPr>
              <a:xfrm rot="18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9" name="Straight Connector 478"/>
              <p:cNvCxnSpPr/>
              <p:nvPr/>
            </p:nvCxnSpPr>
            <p:spPr>
              <a:xfrm rot="27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0" name="Straight Connector 479"/>
              <p:cNvCxnSpPr/>
              <p:nvPr/>
            </p:nvCxnSpPr>
            <p:spPr>
              <a:xfrm rot="36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1" name="Straight Connector 480"/>
              <p:cNvCxnSpPr/>
              <p:nvPr/>
            </p:nvCxnSpPr>
            <p:spPr>
              <a:xfrm rot="45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2" name="Straight Connector 481"/>
              <p:cNvCxnSpPr/>
              <p:nvPr/>
            </p:nvCxnSpPr>
            <p:spPr>
              <a:xfrm rot="54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3" name="Straight Connector 482"/>
              <p:cNvCxnSpPr/>
              <p:nvPr/>
            </p:nvCxnSpPr>
            <p:spPr>
              <a:xfrm rot="63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4" name="Straight Connector 483"/>
              <p:cNvCxnSpPr/>
              <p:nvPr/>
            </p:nvCxnSpPr>
            <p:spPr>
              <a:xfrm rot="72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5" name="Straight Connector 484"/>
              <p:cNvCxnSpPr/>
              <p:nvPr/>
            </p:nvCxnSpPr>
            <p:spPr>
              <a:xfrm rot="81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6" name="Straight Connector 485"/>
              <p:cNvCxnSpPr/>
              <p:nvPr/>
            </p:nvCxnSpPr>
            <p:spPr>
              <a:xfrm rot="9000000">
                <a:off x="4710939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7" name="Straight Connector 486"/>
              <p:cNvCxnSpPr/>
              <p:nvPr/>
            </p:nvCxnSpPr>
            <p:spPr>
              <a:xfrm rot="9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75" name="Oval 474"/>
            <p:cNvSpPr>
              <a:spLocks noChangeAspect="1"/>
            </p:cNvSpPr>
            <p:nvPr/>
          </p:nvSpPr>
          <p:spPr>
            <a:xfrm>
              <a:off x="2104745" y="2959107"/>
              <a:ext cx="2016000" cy="2016000"/>
            </a:xfrm>
            <a:prstGeom prst="ellipse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428" name="Group 427"/>
          <p:cNvGrpSpPr/>
          <p:nvPr/>
        </p:nvGrpSpPr>
        <p:grpSpPr>
          <a:xfrm>
            <a:off x="907183" y="1208387"/>
            <a:ext cx="3796862" cy="3796862"/>
            <a:chOff x="2104745" y="2959107"/>
            <a:chExt cx="2016000" cy="2016000"/>
          </a:xfrm>
        </p:grpSpPr>
        <p:sp>
          <p:nvSpPr>
            <p:cNvPr id="429" name="Oval 428"/>
            <p:cNvSpPr>
              <a:spLocks noChangeAspect="1"/>
            </p:cNvSpPr>
            <p:nvPr/>
          </p:nvSpPr>
          <p:spPr>
            <a:xfrm>
              <a:off x="2212745" y="3067107"/>
              <a:ext cx="1800000" cy="18000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430" name="Straight Connector 429"/>
            <p:cNvCxnSpPr/>
            <p:nvPr/>
          </p:nvCxnSpPr>
          <p:spPr>
            <a:xfrm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1" name="Straight Connector 430"/>
            <p:cNvCxnSpPr/>
            <p:nvPr/>
          </p:nvCxnSpPr>
          <p:spPr>
            <a:xfrm rot="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2" name="Straight Connector 431"/>
            <p:cNvCxnSpPr/>
            <p:nvPr/>
          </p:nvCxnSpPr>
          <p:spPr>
            <a:xfrm rot="18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3" name="Straight Connector 432"/>
            <p:cNvCxnSpPr/>
            <p:nvPr/>
          </p:nvCxnSpPr>
          <p:spPr>
            <a:xfrm rot="27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4" name="Straight Connector 433"/>
            <p:cNvCxnSpPr/>
            <p:nvPr/>
          </p:nvCxnSpPr>
          <p:spPr>
            <a:xfrm rot="36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5" name="Straight Connector 434"/>
            <p:cNvCxnSpPr/>
            <p:nvPr/>
          </p:nvCxnSpPr>
          <p:spPr>
            <a:xfrm rot="45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6" name="Straight Connector 435"/>
            <p:cNvCxnSpPr/>
            <p:nvPr/>
          </p:nvCxnSpPr>
          <p:spPr>
            <a:xfrm rot="54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7" name="Straight Connector 436"/>
            <p:cNvCxnSpPr/>
            <p:nvPr/>
          </p:nvCxnSpPr>
          <p:spPr>
            <a:xfrm rot="63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8" name="Straight Connector 437"/>
            <p:cNvCxnSpPr/>
            <p:nvPr/>
          </p:nvCxnSpPr>
          <p:spPr>
            <a:xfrm rot="72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9" name="Straight Connector 438"/>
            <p:cNvCxnSpPr/>
            <p:nvPr/>
          </p:nvCxnSpPr>
          <p:spPr>
            <a:xfrm rot="81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0" name="Straight Connector 439"/>
            <p:cNvCxnSpPr/>
            <p:nvPr/>
          </p:nvCxnSpPr>
          <p:spPr>
            <a:xfrm rot="90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1" name="Straight Connector 440"/>
            <p:cNvCxnSpPr/>
            <p:nvPr/>
          </p:nvCxnSpPr>
          <p:spPr>
            <a:xfrm rot="9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2" name="Oval 441"/>
            <p:cNvSpPr/>
            <p:nvPr/>
          </p:nvSpPr>
          <p:spPr>
            <a:xfrm>
              <a:off x="2540651" y="3395013"/>
              <a:ext cx="1144188" cy="1144188"/>
            </a:xfrm>
            <a:prstGeom prst="ellipse">
              <a:avLst/>
            </a:prstGeom>
            <a:solidFill>
              <a:schemeClr val="bg1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443" name="Donut 442"/>
            <p:cNvSpPr/>
            <p:nvPr/>
          </p:nvSpPr>
          <p:spPr>
            <a:xfrm>
              <a:off x="2104745" y="2959107"/>
              <a:ext cx="2016000" cy="2016000"/>
            </a:xfrm>
            <a:prstGeom prst="donut">
              <a:avLst>
                <a:gd name="adj" fmla="val 14036"/>
              </a:avLst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grpSp>
          <p:nvGrpSpPr>
            <p:cNvPr id="444" name="Group 443"/>
            <p:cNvGrpSpPr/>
            <p:nvPr/>
          </p:nvGrpSpPr>
          <p:grpSpPr>
            <a:xfrm>
              <a:off x="2520096" y="3374458"/>
              <a:ext cx="1185298" cy="1185298"/>
              <a:chOff x="4075538" y="3410346"/>
              <a:chExt cx="1270800" cy="1270800"/>
            </a:xfrm>
          </p:grpSpPr>
          <p:cxnSp>
            <p:nvCxnSpPr>
              <p:cNvPr id="446" name="Straight Connector 445"/>
              <p:cNvCxnSpPr/>
              <p:nvPr/>
            </p:nvCxnSpPr>
            <p:spPr>
              <a:xfrm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7" name="Straight Connector 446"/>
              <p:cNvCxnSpPr/>
              <p:nvPr/>
            </p:nvCxnSpPr>
            <p:spPr>
              <a:xfrm rot="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8" name="Straight Connector 447"/>
              <p:cNvCxnSpPr/>
              <p:nvPr/>
            </p:nvCxnSpPr>
            <p:spPr>
              <a:xfrm rot="18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9" name="Straight Connector 448"/>
              <p:cNvCxnSpPr/>
              <p:nvPr/>
            </p:nvCxnSpPr>
            <p:spPr>
              <a:xfrm rot="27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0" name="Straight Connector 449"/>
              <p:cNvCxnSpPr/>
              <p:nvPr/>
            </p:nvCxnSpPr>
            <p:spPr>
              <a:xfrm rot="36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1" name="Straight Connector 450"/>
              <p:cNvCxnSpPr/>
              <p:nvPr/>
            </p:nvCxnSpPr>
            <p:spPr>
              <a:xfrm rot="45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2" name="Straight Connector 451"/>
              <p:cNvCxnSpPr/>
              <p:nvPr/>
            </p:nvCxnSpPr>
            <p:spPr>
              <a:xfrm rot="54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3" name="Straight Connector 452"/>
              <p:cNvCxnSpPr/>
              <p:nvPr/>
            </p:nvCxnSpPr>
            <p:spPr>
              <a:xfrm rot="63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4" name="Straight Connector 453"/>
              <p:cNvCxnSpPr/>
              <p:nvPr/>
            </p:nvCxnSpPr>
            <p:spPr>
              <a:xfrm rot="72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5" name="Straight Connector 454"/>
              <p:cNvCxnSpPr/>
              <p:nvPr/>
            </p:nvCxnSpPr>
            <p:spPr>
              <a:xfrm rot="81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6" name="Straight Connector 455"/>
              <p:cNvCxnSpPr/>
              <p:nvPr/>
            </p:nvCxnSpPr>
            <p:spPr>
              <a:xfrm rot="9000000">
                <a:off x="4710939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7" name="Straight Connector 456"/>
              <p:cNvCxnSpPr/>
              <p:nvPr/>
            </p:nvCxnSpPr>
            <p:spPr>
              <a:xfrm rot="9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45" name="Oval 444"/>
            <p:cNvSpPr>
              <a:spLocks noChangeAspect="1"/>
            </p:cNvSpPr>
            <p:nvPr/>
          </p:nvSpPr>
          <p:spPr>
            <a:xfrm>
              <a:off x="2104745" y="2959107"/>
              <a:ext cx="2016000" cy="2016000"/>
            </a:xfrm>
            <a:prstGeom prst="ellipse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398" name="Group 397"/>
          <p:cNvGrpSpPr/>
          <p:nvPr/>
        </p:nvGrpSpPr>
        <p:grpSpPr>
          <a:xfrm>
            <a:off x="769175" y="1325031"/>
            <a:ext cx="3796862" cy="3796862"/>
            <a:chOff x="2104745" y="2959107"/>
            <a:chExt cx="2016000" cy="2016000"/>
          </a:xfrm>
        </p:grpSpPr>
        <p:sp>
          <p:nvSpPr>
            <p:cNvPr id="399" name="Oval 398"/>
            <p:cNvSpPr>
              <a:spLocks noChangeAspect="1"/>
            </p:cNvSpPr>
            <p:nvPr/>
          </p:nvSpPr>
          <p:spPr>
            <a:xfrm>
              <a:off x="2212745" y="3067107"/>
              <a:ext cx="1800000" cy="18000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400" name="Straight Connector 399"/>
            <p:cNvCxnSpPr/>
            <p:nvPr/>
          </p:nvCxnSpPr>
          <p:spPr>
            <a:xfrm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1" name="Straight Connector 400"/>
            <p:cNvCxnSpPr/>
            <p:nvPr/>
          </p:nvCxnSpPr>
          <p:spPr>
            <a:xfrm rot="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2" name="Straight Connector 401"/>
            <p:cNvCxnSpPr/>
            <p:nvPr/>
          </p:nvCxnSpPr>
          <p:spPr>
            <a:xfrm rot="18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3" name="Straight Connector 402"/>
            <p:cNvCxnSpPr/>
            <p:nvPr/>
          </p:nvCxnSpPr>
          <p:spPr>
            <a:xfrm rot="27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4" name="Straight Connector 403"/>
            <p:cNvCxnSpPr/>
            <p:nvPr/>
          </p:nvCxnSpPr>
          <p:spPr>
            <a:xfrm rot="36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5" name="Straight Connector 404"/>
            <p:cNvCxnSpPr/>
            <p:nvPr/>
          </p:nvCxnSpPr>
          <p:spPr>
            <a:xfrm rot="45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6" name="Straight Connector 405"/>
            <p:cNvCxnSpPr/>
            <p:nvPr/>
          </p:nvCxnSpPr>
          <p:spPr>
            <a:xfrm rot="54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7" name="Straight Connector 406"/>
            <p:cNvCxnSpPr/>
            <p:nvPr/>
          </p:nvCxnSpPr>
          <p:spPr>
            <a:xfrm rot="63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8" name="Straight Connector 407"/>
            <p:cNvCxnSpPr/>
            <p:nvPr/>
          </p:nvCxnSpPr>
          <p:spPr>
            <a:xfrm rot="72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9" name="Straight Connector 408"/>
            <p:cNvCxnSpPr/>
            <p:nvPr/>
          </p:nvCxnSpPr>
          <p:spPr>
            <a:xfrm rot="81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0" name="Straight Connector 409"/>
            <p:cNvCxnSpPr/>
            <p:nvPr/>
          </p:nvCxnSpPr>
          <p:spPr>
            <a:xfrm rot="90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1" name="Straight Connector 410"/>
            <p:cNvCxnSpPr/>
            <p:nvPr/>
          </p:nvCxnSpPr>
          <p:spPr>
            <a:xfrm rot="9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2" name="Oval 411"/>
            <p:cNvSpPr/>
            <p:nvPr/>
          </p:nvSpPr>
          <p:spPr>
            <a:xfrm>
              <a:off x="2540651" y="3395013"/>
              <a:ext cx="1144188" cy="1144188"/>
            </a:xfrm>
            <a:prstGeom prst="ellipse">
              <a:avLst/>
            </a:prstGeom>
            <a:solidFill>
              <a:schemeClr val="bg1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413" name="Donut 412"/>
            <p:cNvSpPr/>
            <p:nvPr/>
          </p:nvSpPr>
          <p:spPr>
            <a:xfrm>
              <a:off x="2104745" y="2959107"/>
              <a:ext cx="2016000" cy="2016000"/>
            </a:xfrm>
            <a:prstGeom prst="donut">
              <a:avLst>
                <a:gd name="adj" fmla="val 14036"/>
              </a:avLst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grpSp>
          <p:nvGrpSpPr>
            <p:cNvPr id="414" name="Group 413"/>
            <p:cNvGrpSpPr/>
            <p:nvPr/>
          </p:nvGrpSpPr>
          <p:grpSpPr>
            <a:xfrm>
              <a:off x="2520096" y="3374458"/>
              <a:ext cx="1185298" cy="1185298"/>
              <a:chOff x="4075538" y="3410346"/>
              <a:chExt cx="1270800" cy="1270800"/>
            </a:xfrm>
          </p:grpSpPr>
          <p:cxnSp>
            <p:nvCxnSpPr>
              <p:cNvPr id="416" name="Straight Connector 415"/>
              <p:cNvCxnSpPr/>
              <p:nvPr/>
            </p:nvCxnSpPr>
            <p:spPr>
              <a:xfrm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7" name="Straight Connector 416"/>
              <p:cNvCxnSpPr/>
              <p:nvPr/>
            </p:nvCxnSpPr>
            <p:spPr>
              <a:xfrm rot="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8" name="Straight Connector 417"/>
              <p:cNvCxnSpPr/>
              <p:nvPr/>
            </p:nvCxnSpPr>
            <p:spPr>
              <a:xfrm rot="18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9" name="Straight Connector 418"/>
              <p:cNvCxnSpPr/>
              <p:nvPr/>
            </p:nvCxnSpPr>
            <p:spPr>
              <a:xfrm rot="27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0" name="Straight Connector 419"/>
              <p:cNvCxnSpPr/>
              <p:nvPr/>
            </p:nvCxnSpPr>
            <p:spPr>
              <a:xfrm rot="36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1" name="Straight Connector 420"/>
              <p:cNvCxnSpPr/>
              <p:nvPr/>
            </p:nvCxnSpPr>
            <p:spPr>
              <a:xfrm rot="45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2" name="Straight Connector 421"/>
              <p:cNvCxnSpPr/>
              <p:nvPr/>
            </p:nvCxnSpPr>
            <p:spPr>
              <a:xfrm rot="54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3" name="Straight Connector 422"/>
              <p:cNvCxnSpPr/>
              <p:nvPr/>
            </p:nvCxnSpPr>
            <p:spPr>
              <a:xfrm rot="63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4" name="Straight Connector 423"/>
              <p:cNvCxnSpPr/>
              <p:nvPr/>
            </p:nvCxnSpPr>
            <p:spPr>
              <a:xfrm rot="72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5" name="Straight Connector 424"/>
              <p:cNvCxnSpPr/>
              <p:nvPr/>
            </p:nvCxnSpPr>
            <p:spPr>
              <a:xfrm rot="81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6" name="Straight Connector 425"/>
              <p:cNvCxnSpPr/>
              <p:nvPr/>
            </p:nvCxnSpPr>
            <p:spPr>
              <a:xfrm rot="9000000">
                <a:off x="4710939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7" name="Straight Connector 426"/>
              <p:cNvCxnSpPr/>
              <p:nvPr/>
            </p:nvCxnSpPr>
            <p:spPr>
              <a:xfrm rot="9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15" name="Oval 414"/>
            <p:cNvSpPr>
              <a:spLocks noChangeAspect="1"/>
            </p:cNvSpPr>
            <p:nvPr/>
          </p:nvSpPr>
          <p:spPr>
            <a:xfrm>
              <a:off x="2104745" y="2959107"/>
              <a:ext cx="2016000" cy="2016000"/>
            </a:xfrm>
            <a:prstGeom prst="ellipse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361" name="Group 360"/>
          <p:cNvGrpSpPr/>
          <p:nvPr/>
        </p:nvGrpSpPr>
        <p:grpSpPr>
          <a:xfrm>
            <a:off x="631167" y="1441675"/>
            <a:ext cx="3796862" cy="3796862"/>
            <a:chOff x="2104745" y="2959107"/>
            <a:chExt cx="2016000" cy="2016000"/>
          </a:xfrm>
        </p:grpSpPr>
        <p:sp>
          <p:nvSpPr>
            <p:cNvPr id="362" name="Oval 361"/>
            <p:cNvSpPr>
              <a:spLocks noChangeAspect="1"/>
            </p:cNvSpPr>
            <p:nvPr/>
          </p:nvSpPr>
          <p:spPr>
            <a:xfrm>
              <a:off x="2212745" y="3067107"/>
              <a:ext cx="1800000" cy="18000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363" name="Straight Connector 362"/>
            <p:cNvCxnSpPr/>
            <p:nvPr/>
          </p:nvCxnSpPr>
          <p:spPr>
            <a:xfrm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4" name="Straight Connector 363"/>
            <p:cNvCxnSpPr/>
            <p:nvPr/>
          </p:nvCxnSpPr>
          <p:spPr>
            <a:xfrm rot="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5" name="Straight Connector 364"/>
            <p:cNvCxnSpPr/>
            <p:nvPr/>
          </p:nvCxnSpPr>
          <p:spPr>
            <a:xfrm rot="18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6" name="Straight Connector 365"/>
            <p:cNvCxnSpPr/>
            <p:nvPr/>
          </p:nvCxnSpPr>
          <p:spPr>
            <a:xfrm rot="27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7" name="Straight Connector 366"/>
            <p:cNvCxnSpPr/>
            <p:nvPr/>
          </p:nvCxnSpPr>
          <p:spPr>
            <a:xfrm rot="36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8" name="Straight Connector 367"/>
            <p:cNvCxnSpPr/>
            <p:nvPr/>
          </p:nvCxnSpPr>
          <p:spPr>
            <a:xfrm rot="45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9" name="Straight Connector 368"/>
            <p:cNvCxnSpPr/>
            <p:nvPr/>
          </p:nvCxnSpPr>
          <p:spPr>
            <a:xfrm rot="54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0" name="Straight Connector 369"/>
            <p:cNvCxnSpPr/>
            <p:nvPr/>
          </p:nvCxnSpPr>
          <p:spPr>
            <a:xfrm rot="63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1" name="Straight Connector 370"/>
            <p:cNvCxnSpPr/>
            <p:nvPr/>
          </p:nvCxnSpPr>
          <p:spPr>
            <a:xfrm rot="72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2" name="Straight Connector 371"/>
            <p:cNvCxnSpPr/>
            <p:nvPr/>
          </p:nvCxnSpPr>
          <p:spPr>
            <a:xfrm rot="81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3" name="Straight Connector 372"/>
            <p:cNvCxnSpPr/>
            <p:nvPr/>
          </p:nvCxnSpPr>
          <p:spPr>
            <a:xfrm rot="90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4" name="Straight Connector 373"/>
            <p:cNvCxnSpPr/>
            <p:nvPr/>
          </p:nvCxnSpPr>
          <p:spPr>
            <a:xfrm rot="9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5" name="Oval 374"/>
            <p:cNvSpPr/>
            <p:nvPr/>
          </p:nvSpPr>
          <p:spPr>
            <a:xfrm>
              <a:off x="2540651" y="3395013"/>
              <a:ext cx="1144188" cy="1144188"/>
            </a:xfrm>
            <a:prstGeom prst="ellipse">
              <a:avLst/>
            </a:prstGeom>
            <a:solidFill>
              <a:schemeClr val="bg1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76" name="Donut 375"/>
            <p:cNvSpPr/>
            <p:nvPr/>
          </p:nvSpPr>
          <p:spPr>
            <a:xfrm>
              <a:off x="2104745" y="2959107"/>
              <a:ext cx="2016000" cy="2016000"/>
            </a:xfrm>
            <a:prstGeom prst="donut">
              <a:avLst>
                <a:gd name="adj" fmla="val 14036"/>
              </a:avLst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grpSp>
          <p:nvGrpSpPr>
            <p:cNvPr id="377" name="Group 376"/>
            <p:cNvGrpSpPr/>
            <p:nvPr/>
          </p:nvGrpSpPr>
          <p:grpSpPr>
            <a:xfrm>
              <a:off x="2520096" y="3374458"/>
              <a:ext cx="1185298" cy="1185298"/>
              <a:chOff x="4075538" y="3410346"/>
              <a:chExt cx="1270800" cy="1270800"/>
            </a:xfrm>
          </p:grpSpPr>
          <p:cxnSp>
            <p:nvCxnSpPr>
              <p:cNvPr id="379" name="Straight Connector 378"/>
              <p:cNvCxnSpPr/>
              <p:nvPr/>
            </p:nvCxnSpPr>
            <p:spPr>
              <a:xfrm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0" name="Straight Connector 379"/>
              <p:cNvCxnSpPr/>
              <p:nvPr/>
            </p:nvCxnSpPr>
            <p:spPr>
              <a:xfrm rot="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1" name="Straight Connector 380"/>
              <p:cNvCxnSpPr/>
              <p:nvPr/>
            </p:nvCxnSpPr>
            <p:spPr>
              <a:xfrm rot="18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2" name="Straight Connector 381"/>
              <p:cNvCxnSpPr/>
              <p:nvPr/>
            </p:nvCxnSpPr>
            <p:spPr>
              <a:xfrm rot="27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3" name="Straight Connector 382"/>
              <p:cNvCxnSpPr/>
              <p:nvPr/>
            </p:nvCxnSpPr>
            <p:spPr>
              <a:xfrm rot="36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4" name="Straight Connector 383"/>
              <p:cNvCxnSpPr/>
              <p:nvPr/>
            </p:nvCxnSpPr>
            <p:spPr>
              <a:xfrm rot="45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5" name="Straight Connector 384"/>
              <p:cNvCxnSpPr/>
              <p:nvPr/>
            </p:nvCxnSpPr>
            <p:spPr>
              <a:xfrm rot="54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6" name="Straight Connector 385"/>
              <p:cNvCxnSpPr/>
              <p:nvPr/>
            </p:nvCxnSpPr>
            <p:spPr>
              <a:xfrm rot="63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7" name="Straight Connector 386"/>
              <p:cNvCxnSpPr/>
              <p:nvPr/>
            </p:nvCxnSpPr>
            <p:spPr>
              <a:xfrm rot="72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8" name="Straight Connector 387"/>
              <p:cNvCxnSpPr/>
              <p:nvPr/>
            </p:nvCxnSpPr>
            <p:spPr>
              <a:xfrm rot="81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9" name="Straight Connector 388"/>
              <p:cNvCxnSpPr/>
              <p:nvPr/>
            </p:nvCxnSpPr>
            <p:spPr>
              <a:xfrm rot="9000000">
                <a:off x="4710939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0" name="Straight Connector 389"/>
              <p:cNvCxnSpPr/>
              <p:nvPr/>
            </p:nvCxnSpPr>
            <p:spPr>
              <a:xfrm rot="9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78" name="Oval 377"/>
            <p:cNvSpPr>
              <a:spLocks noChangeAspect="1"/>
            </p:cNvSpPr>
            <p:nvPr/>
          </p:nvSpPr>
          <p:spPr>
            <a:xfrm>
              <a:off x="2104745" y="2959107"/>
              <a:ext cx="2016000" cy="2016000"/>
            </a:xfrm>
            <a:prstGeom prst="ellipse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331" name="Group 330"/>
          <p:cNvGrpSpPr/>
          <p:nvPr/>
        </p:nvGrpSpPr>
        <p:grpSpPr>
          <a:xfrm>
            <a:off x="493159" y="1558319"/>
            <a:ext cx="3796862" cy="3796862"/>
            <a:chOff x="2104745" y="2959107"/>
            <a:chExt cx="2016000" cy="2016000"/>
          </a:xfrm>
        </p:grpSpPr>
        <p:sp>
          <p:nvSpPr>
            <p:cNvPr id="332" name="Oval 331"/>
            <p:cNvSpPr>
              <a:spLocks noChangeAspect="1"/>
            </p:cNvSpPr>
            <p:nvPr/>
          </p:nvSpPr>
          <p:spPr>
            <a:xfrm>
              <a:off x="2212745" y="3067107"/>
              <a:ext cx="1800000" cy="18000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333" name="Straight Connector 332"/>
            <p:cNvCxnSpPr/>
            <p:nvPr/>
          </p:nvCxnSpPr>
          <p:spPr>
            <a:xfrm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4" name="Straight Connector 333"/>
            <p:cNvCxnSpPr/>
            <p:nvPr/>
          </p:nvCxnSpPr>
          <p:spPr>
            <a:xfrm rot="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5" name="Straight Connector 334"/>
            <p:cNvCxnSpPr/>
            <p:nvPr/>
          </p:nvCxnSpPr>
          <p:spPr>
            <a:xfrm rot="18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6" name="Straight Connector 335"/>
            <p:cNvCxnSpPr/>
            <p:nvPr/>
          </p:nvCxnSpPr>
          <p:spPr>
            <a:xfrm rot="27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7" name="Straight Connector 336"/>
            <p:cNvCxnSpPr/>
            <p:nvPr/>
          </p:nvCxnSpPr>
          <p:spPr>
            <a:xfrm rot="36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8" name="Straight Connector 337"/>
            <p:cNvCxnSpPr/>
            <p:nvPr/>
          </p:nvCxnSpPr>
          <p:spPr>
            <a:xfrm rot="45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9" name="Straight Connector 338"/>
            <p:cNvCxnSpPr/>
            <p:nvPr/>
          </p:nvCxnSpPr>
          <p:spPr>
            <a:xfrm rot="54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0" name="Straight Connector 339"/>
            <p:cNvCxnSpPr/>
            <p:nvPr/>
          </p:nvCxnSpPr>
          <p:spPr>
            <a:xfrm rot="63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1" name="Straight Connector 340"/>
            <p:cNvCxnSpPr/>
            <p:nvPr/>
          </p:nvCxnSpPr>
          <p:spPr>
            <a:xfrm rot="72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2" name="Straight Connector 341"/>
            <p:cNvCxnSpPr/>
            <p:nvPr/>
          </p:nvCxnSpPr>
          <p:spPr>
            <a:xfrm rot="81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3" name="Straight Connector 342"/>
            <p:cNvCxnSpPr/>
            <p:nvPr/>
          </p:nvCxnSpPr>
          <p:spPr>
            <a:xfrm rot="90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4" name="Straight Connector 343"/>
            <p:cNvCxnSpPr/>
            <p:nvPr/>
          </p:nvCxnSpPr>
          <p:spPr>
            <a:xfrm rot="9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5" name="Oval 344"/>
            <p:cNvSpPr/>
            <p:nvPr/>
          </p:nvSpPr>
          <p:spPr>
            <a:xfrm>
              <a:off x="2540651" y="3395013"/>
              <a:ext cx="1144188" cy="1144188"/>
            </a:xfrm>
            <a:prstGeom prst="ellipse">
              <a:avLst/>
            </a:prstGeom>
            <a:solidFill>
              <a:schemeClr val="bg1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46" name="Donut 345"/>
            <p:cNvSpPr/>
            <p:nvPr/>
          </p:nvSpPr>
          <p:spPr>
            <a:xfrm>
              <a:off x="2104745" y="2959107"/>
              <a:ext cx="2016000" cy="2016000"/>
            </a:xfrm>
            <a:prstGeom prst="donut">
              <a:avLst>
                <a:gd name="adj" fmla="val 14036"/>
              </a:avLst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grpSp>
          <p:nvGrpSpPr>
            <p:cNvPr id="347" name="Group 346"/>
            <p:cNvGrpSpPr/>
            <p:nvPr/>
          </p:nvGrpSpPr>
          <p:grpSpPr>
            <a:xfrm>
              <a:off x="2520096" y="3374458"/>
              <a:ext cx="1185298" cy="1185298"/>
              <a:chOff x="4075538" y="3410346"/>
              <a:chExt cx="1270800" cy="1270800"/>
            </a:xfrm>
          </p:grpSpPr>
          <p:cxnSp>
            <p:nvCxnSpPr>
              <p:cNvPr id="349" name="Straight Connector 348"/>
              <p:cNvCxnSpPr/>
              <p:nvPr/>
            </p:nvCxnSpPr>
            <p:spPr>
              <a:xfrm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0" name="Straight Connector 349"/>
              <p:cNvCxnSpPr/>
              <p:nvPr/>
            </p:nvCxnSpPr>
            <p:spPr>
              <a:xfrm rot="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1" name="Straight Connector 350"/>
              <p:cNvCxnSpPr/>
              <p:nvPr/>
            </p:nvCxnSpPr>
            <p:spPr>
              <a:xfrm rot="18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2" name="Straight Connector 351"/>
              <p:cNvCxnSpPr/>
              <p:nvPr/>
            </p:nvCxnSpPr>
            <p:spPr>
              <a:xfrm rot="27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3" name="Straight Connector 352"/>
              <p:cNvCxnSpPr/>
              <p:nvPr/>
            </p:nvCxnSpPr>
            <p:spPr>
              <a:xfrm rot="36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4" name="Straight Connector 353"/>
              <p:cNvCxnSpPr/>
              <p:nvPr/>
            </p:nvCxnSpPr>
            <p:spPr>
              <a:xfrm rot="45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5" name="Straight Connector 354"/>
              <p:cNvCxnSpPr/>
              <p:nvPr/>
            </p:nvCxnSpPr>
            <p:spPr>
              <a:xfrm rot="54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6" name="Straight Connector 355"/>
              <p:cNvCxnSpPr/>
              <p:nvPr/>
            </p:nvCxnSpPr>
            <p:spPr>
              <a:xfrm rot="63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7" name="Straight Connector 356"/>
              <p:cNvCxnSpPr/>
              <p:nvPr/>
            </p:nvCxnSpPr>
            <p:spPr>
              <a:xfrm rot="72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8" name="Straight Connector 357"/>
              <p:cNvCxnSpPr/>
              <p:nvPr/>
            </p:nvCxnSpPr>
            <p:spPr>
              <a:xfrm rot="81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9" name="Straight Connector 358"/>
              <p:cNvCxnSpPr/>
              <p:nvPr/>
            </p:nvCxnSpPr>
            <p:spPr>
              <a:xfrm rot="9000000">
                <a:off x="4710939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0" name="Straight Connector 359"/>
              <p:cNvCxnSpPr/>
              <p:nvPr/>
            </p:nvCxnSpPr>
            <p:spPr>
              <a:xfrm rot="9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48" name="Oval 347"/>
            <p:cNvSpPr>
              <a:spLocks noChangeAspect="1"/>
            </p:cNvSpPr>
            <p:nvPr/>
          </p:nvSpPr>
          <p:spPr>
            <a:xfrm>
              <a:off x="2104745" y="2959107"/>
              <a:ext cx="2016000" cy="2016000"/>
            </a:xfrm>
            <a:prstGeom prst="ellipse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301" name="Group 300"/>
          <p:cNvGrpSpPr/>
          <p:nvPr/>
        </p:nvGrpSpPr>
        <p:grpSpPr>
          <a:xfrm>
            <a:off x="355151" y="1674963"/>
            <a:ext cx="3796862" cy="3796862"/>
            <a:chOff x="2104745" y="2959107"/>
            <a:chExt cx="2016000" cy="2016000"/>
          </a:xfrm>
        </p:grpSpPr>
        <p:sp>
          <p:nvSpPr>
            <p:cNvPr id="302" name="Oval 301"/>
            <p:cNvSpPr>
              <a:spLocks noChangeAspect="1"/>
            </p:cNvSpPr>
            <p:nvPr/>
          </p:nvSpPr>
          <p:spPr>
            <a:xfrm>
              <a:off x="2212745" y="3067107"/>
              <a:ext cx="1800000" cy="18000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303" name="Straight Connector 302"/>
            <p:cNvCxnSpPr/>
            <p:nvPr/>
          </p:nvCxnSpPr>
          <p:spPr>
            <a:xfrm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4" name="Straight Connector 303"/>
            <p:cNvCxnSpPr/>
            <p:nvPr/>
          </p:nvCxnSpPr>
          <p:spPr>
            <a:xfrm rot="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Straight Connector 304"/>
            <p:cNvCxnSpPr/>
            <p:nvPr/>
          </p:nvCxnSpPr>
          <p:spPr>
            <a:xfrm rot="18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6" name="Straight Connector 305"/>
            <p:cNvCxnSpPr/>
            <p:nvPr/>
          </p:nvCxnSpPr>
          <p:spPr>
            <a:xfrm rot="27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36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8" name="Straight Connector 307"/>
            <p:cNvCxnSpPr/>
            <p:nvPr/>
          </p:nvCxnSpPr>
          <p:spPr>
            <a:xfrm rot="45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9" name="Straight Connector 308"/>
            <p:cNvCxnSpPr/>
            <p:nvPr/>
          </p:nvCxnSpPr>
          <p:spPr>
            <a:xfrm rot="54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0" name="Straight Connector 309"/>
            <p:cNvCxnSpPr/>
            <p:nvPr/>
          </p:nvCxnSpPr>
          <p:spPr>
            <a:xfrm rot="63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1" name="Straight Connector 310"/>
            <p:cNvCxnSpPr/>
            <p:nvPr/>
          </p:nvCxnSpPr>
          <p:spPr>
            <a:xfrm rot="72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2" name="Straight Connector 311"/>
            <p:cNvCxnSpPr/>
            <p:nvPr/>
          </p:nvCxnSpPr>
          <p:spPr>
            <a:xfrm rot="81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3" name="Straight Connector 312"/>
            <p:cNvCxnSpPr/>
            <p:nvPr/>
          </p:nvCxnSpPr>
          <p:spPr>
            <a:xfrm rot="90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4" name="Straight Connector 313"/>
            <p:cNvCxnSpPr/>
            <p:nvPr/>
          </p:nvCxnSpPr>
          <p:spPr>
            <a:xfrm rot="9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5" name="Oval 314"/>
            <p:cNvSpPr/>
            <p:nvPr/>
          </p:nvSpPr>
          <p:spPr>
            <a:xfrm>
              <a:off x="2540651" y="3395013"/>
              <a:ext cx="1144188" cy="1144188"/>
            </a:xfrm>
            <a:prstGeom prst="ellipse">
              <a:avLst/>
            </a:prstGeom>
            <a:solidFill>
              <a:schemeClr val="bg1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16" name="Donut 315"/>
            <p:cNvSpPr/>
            <p:nvPr/>
          </p:nvSpPr>
          <p:spPr>
            <a:xfrm>
              <a:off x="2104745" y="2959107"/>
              <a:ext cx="2016000" cy="2016000"/>
            </a:xfrm>
            <a:prstGeom prst="donut">
              <a:avLst>
                <a:gd name="adj" fmla="val 14036"/>
              </a:avLst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grpSp>
          <p:nvGrpSpPr>
            <p:cNvPr id="317" name="Group 316"/>
            <p:cNvGrpSpPr/>
            <p:nvPr/>
          </p:nvGrpSpPr>
          <p:grpSpPr>
            <a:xfrm>
              <a:off x="2520096" y="3374458"/>
              <a:ext cx="1185298" cy="1185298"/>
              <a:chOff x="4075538" y="3410346"/>
              <a:chExt cx="1270800" cy="1270800"/>
            </a:xfrm>
          </p:grpSpPr>
          <p:cxnSp>
            <p:nvCxnSpPr>
              <p:cNvPr id="319" name="Straight Connector 318"/>
              <p:cNvCxnSpPr/>
              <p:nvPr/>
            </p:nvCxnSpPr>
            <p:spPr>
              <a:xfrm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0" name="Straight Connector 319"/>
              <p:cNvCxnSpPr/>
              <p:nvPr/>
            </p:nvCxnSpPr>
            <p:spPr>
              <a:xfrm rot="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1" name="Straight Connector 320"/>
              <p:cNvCxnSpPr/>
              <p:nvPr/>
            </p:nvCxnSpPr>
            <p:spPr>
              <a:xfrm rot="18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2" name="Straight Connector 321"/>
              <p:cNvCxnSpPr/>
              <p:nvPr/>
            </p:nvCxnSpPr>
            <p:spPr>
              <a:xfrm rot="27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3" name="Straight Connector 322"/>
              <p:cNvCxnSpPr/>
              <p:nvPr/>
            </p:nvCxnSpPr>
            <p:spPr>
              <a:xfrm rot="36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4" name="Straight Connector 323"/>
              <p:cNvCxnSpPr/>
              <p:nvPr/>
            </p:nvCxnSpPr>
            <p:spPr>
              <a:xfrm rot="45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5" name="Straight Connector 324"/>
              <p:cNvCxnSpPr/>
              <p:nvPr/>
            </p:nvCxnSpPr>
            <p:spPr>
              <a:xfrm rot="54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6" name="Straight Connector 325"/>
              <p:cNvCxnSpPr/>
              <p:nvPr/>
            </p:nvCxnSpPr>
            <p:spPr>
              <a:xfrm rot="63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7" name="Straight Connector 326"/>
              <p:cNvCxnSpPr/>
              <p:nvPr/>
            </p:nvCxnSpPr>
            <p:spPr>
              <a:xfrm rot="72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8" name="Straight Connector 327"/>
              <p:cNvCxnSpPr/>
              <p:nvPr/>
            </p:nvCxnSpPr>
            <p:spPr>
              <a:xfrm rot="81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9" name="Straight Connector 328"/>
              <p:cNvCxnSpPr/>
              <p:nvPr/>
            </p:nvCxnSpPr>
            <p:spPr>
              <a:xfrm rot="9000000">
                <a:off x="4710939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0" name="Straight Connector 329"/>
              <p:cNvCxnSpPr/>
              <p:nvPr/>
            </p:nvCxnSpPr>
            <p:spPr>
              <a:xfrm rot="9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18" name="Oval 317"/>
            <p:cNvSpPr>
              <a:spLocks noChangeAspect="1"/>
            </p:cNvSpPr>
            <p:nvPr/>
          </p:nvSpPr>
          <p:spPr>
            <a:xfrm>
              <a:off x="2104745" y="2959107"/>
              <a:ext cx="2016000" cy="2016000"/>
            </a:xfrm>
            <a:prstGeom prst="ellipse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61" name="Group 60"/>
          <p:cNvGrpSpPr/>
          <p:nvPr/>
        </p:nvGrpSpPr>
        <p:grpSpPr>
          <a:xfrm>
            <a:off x="217143" y="1791609"/>
            <a:ext cx="3796862" cy="3796862"/>
            <a:chOff x="2104745" y="2959107"/>
            <a:chExt cx="2016000" cy="2016000"/>
          </a:xfrm>
        </p:grpSpPr>
        <p:sp>
          <p:nvSpPr>
            <p:cNvPr id="62" name="Oval 61"/>
            <p:cNvSpPr>
              <a:spLocks noChangeAspect="1"/>
            </p:cNvSpPr>
            <p:nvPr/>
          </p:nvSpPr>
          <p:spPr>
            <a:xfrm>
              <a:off x="2212745" y="3067107"/>
              <a:ext cx="1800000" cy="18000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63" name="Straight Connector 62"/>
            <p:cNvCxnSpPr/>
            <p:nvPr/>
          </p:nvCxnSpPr>
          <p:spPr>
            <a:xfrm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18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27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36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45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54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63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72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81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90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9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5" name="Oval 74"/>
            <p:cNvSpPr/>
            <p:nvPr/>
          </p:nvSpPr>
          <p:spPr>
            <a:xfrm>
              <a:off x="2540651" y="3395013"/>
              <a:ext cx="1144188" cy="1144188"/>
            </a:xfrm>
            <a:prstGeom prst="ellipse">
              <a:avLst/>
            </a:prstGeom>
            <a:solidFill>
              <a:schemeClr val="bg1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76" name="Donut 75"/>
            <p:cNvSpPr/>
            <p:nvPr/>
          </p:nvSpPr>
          <p:spPr>
            <a:xfrm>
              <a:off x="2104745" y="2959107"/>
              <a:ext cx="2016000" cy="2016000"/>
            </a:xfrm>
            <a:prstGeom prst="donut">
              <a:avLst>
                <a:gd name="adj" fmla="val 14036"/>
              </a:avLst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grpSp>
          <p:nvGrpSpPr>
            <p:cNvPr id="77" name="Group 76"/>
            <p:cNvGrpSpPr/>
            <p:nvPr/>
          </p:nvGrpSpPr>
          <p:grpSpPr>
            <a:xfrm>
              <a:off x="2520096" y="3374458"/>
              <a:ext cx="1185298" cy="1185298"/>
              <a:chOff x="4075538" y="3410346"/>
              <a:chExt cx="1270800" cy="1270800"/>
            </a:xfrm>
          </p:grpSpPr>
          <p:cxnSp>
            <p:nvCxnSpPr>
              <p:cNvPr id="79" name="Straight Connector 78"/>
              <p:cNvCxnSpPr/>
              <p:nvPr/>
            </p:nvCxnSpPr>
            <p:spPr>
              <a:xfrm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Straight Connector 79"/>
              <p:cNvCxnSpPr/>
              <p:nvPr/>
            </p:nvCxnSpPr>
            <p:spPr>
              <a:xfrm rot="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1" name="Straight Connector 80"/>
              <p:cNvCxnSpPr/>
              <p:nvPr/>
            </p:nvCxnSpPr>
            <p:spPr>
              <a:xfrm rot="18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2" name="Straight Connector 81"/>
              <p:cNvCxnSpPr/>
              <p:nvPr/>
            </p:nvCxnSpPr>
            <p:spPr>
              <a:xfrm rot="27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Straight Connector 82"/>
              <p:cNvCxnSpPr/>
              <p:nvPr/>
            </p:nvCxnSpPr>
            <p:spPr>
              <a:xfrm rot="36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4" name="Straight Connector 83"/>
              <p:cNvCxnSpPr/>
              <p:nvPr/>
            </p:nvCxnSpPr>
            <p:spPr>
              <a:xfrm rot="45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5" name="Straight Connector 84"/>
              <p:cNvCxnSpPr/>
              <p:nvPr/>
            </p:nvCxnSpPr>
            <p:spPr>
              <a:xfrm rot="54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6" name="Straight Connector 85"/>
              <p:cNvCxnSpPr/>
              <p:nvPr/>
            </p:nvCxnSpPr>
            <p:spPr>
              <a:xfrm rot="63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" name="Straight Connector 86"/>
              <p:cNvCxnSpPr/>
              <p:nvPr/>
            </p:nvCxnSpPr>
            <p:spPr>
              <a:xfrm rot="72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8" name="Straight Connector 87"/>
              <p:cNvCxnSpPr/>
              <p:nvPr/>
            </p:nvCxnSpPr>
            <p:spPr>
              <a:xfrm rot="81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" name="Straight Connector 88"/>
              <p:cNvCxnSpPr/>
              <p:nvPr/>
            </p:nvCxnSpPr>
            <p:spPr>
              <a:xfrm rot="9000000">
                <a:off x="4710939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0" name="Straight Connector 89"/>
              <p:cNvCxnSpPr/>
              <p:nvPr/>
            </p:nvCxnSpPr>
            <p:spPr>
              <a:xfrm rot="9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8" name="Oval 77"/>
            <p:cNvSpPr>
              <a:spLocks noChangeAspect="1"/>
            </p:cNvSpPr>
            <p:nvPr/>
          </p:nvSpPr>
          <p:spPr>
            <a:xfrm>
              <a:off x="2104745" y="2959107"/>
              <a:ext cx="2016000" cy="2016000"/>
            </a:xfrm>
            <a:prstGeom prst="ellipse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sp>
        <p:nvSpPr>
          <p:cNvPr id="5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CH" sz="2800">
                <a:latin typeface="+mn-lt"/>
              </a:rPr>
              <a:t>Constitution du stator</a:t>
            </a:r>
          </a:p>
        </p:txBody>
      </p:sp>
      <p:grpSp>
        <p:nvGrpSpPr>
          <p:cNvPr id="21" name="Group 20"/>
          <p:cNvGrpSpPr/>
          <p:nvPr/>
        </p:nvGrpSpPr>
        <p:grpSpPr>
          <a:xfrm>
            <a:off x="5021303" y="2991858"/>
            <a:ext cx="3796862" cy="3796862"/>
            <a:chOff x="2104745" y="2959107"/>
            <a:chExt cx="2016000" cy="2016000"/>
          </a:xfrm>
        </p:grpSpPr>
        <p:sp>
          <p:nvSpPr>
            <p:cNvPr id="22" name="Oval 21"/>
            <p:cNvSpPr>
              <a:spLocks noChangeAspect="1"/>
            </p:cNvSpPr>
            <p:nvPr/>
          </p:nvSpPr>
          <p:spPr>
            <a:xfrm>
              <a:off x="2212745" y="3067107"/>
              <a:ext cx="1800000" cy="18000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23" name="Straight Connector 22"/>
            <p:cNvCxnSpPr/>
            <p:nvPr/>
          </p:nvCxnSpPr>
          <p:spPr>
            <a:xfrm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8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27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36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45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54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63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72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81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90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9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Oval 42"/>
            <p:cNvSpPr/>
            <p:nvPr/>
          </p:nvSpPr>
          <p:spPr>
            <a:xfrm>
              <a:off x="2540651" y="3395013"/>
              <a:ext cx="1144188" cy="114418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44" name="Donut 43"/>
            <p:cNvSpPr/>
            <p:nvPr/>
          </p:nvSpPr>
          <p:spPr>
            <a:xfrm>
              <a:off x="2104745" y="2959107"/>
              <a:ext cx="2016000" cy="2016000"/>
            </a:xfrm>
            <a:prstGeom prst="donut">
              <a:avLst>
                <a:gd name="adj" fmla="val 14036"/>
              </a:avLst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grpSp>
          <p:nvGrpSpPr>
            <p:cNvPr id="45" name="Group 44"/>
            <p:cNvGrpSpPr/>
            <p:nvPr/>
          </p:nvGrpSpPr>
          <p:grpSpPr>
            <a:xfrm>
              <a:off x="2520096" y="3374458"/>
              <a:ext cx="1185298" cy="1185298"/>
              <a:chOff x="4075538" y="3410346"/>
              <a:chExt cx="1270800" cy="1270800"/>
            </a:xfrm>
          </p:grpSpPr>
          <p:cxnSp>
            <p:nvCxnSpPr>
              <p:cNvPr id="47" name="Straight Connector 46"/>
              <p:cNvCxnSpPr/>
              <p:nvPr/>
            </p:nvCxnSpPr>
            <p:spPr>
              <a:xfrm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Straight Connector 47"/>
              <p:cNvCxnSpPr/>
              <p:nvPr/>
            </p:nvCxnSpPr>
            <p:spPr>
              <a:xfrm rot="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Straight Connector 48"/>
              <p:cNvCxnSpPr/>
              <p:nvPr/>
            </p:nvCxnSpPr>
            <p:spPr>
              <a:xfrm rot="18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Straight Connector 49"/>
              <p:cNvCxnSpPr/>
              <p:nvPr/>
            </p:nvCxnSpPr>
            <p:spPr>
              <a:xfrm rot="27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Straight Connector 50"/>
              <p:cNvCxnSpPr/>
              <p:nvPr/>
            </p:nvCxnSpPr>
            <p:spPr>
              <a:xfrm rot="36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Straight Connector 51"/>
              <p:cNvCxnSpPr/>
              <p:nvPr/>
            </p:nvCxnSpPr>
            <p:spPr>
              <a:xfrm rot="45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Straight Connector 52"/>
              <p:cNvCxnSpPr/>
              <p:nvPr/>
            </p:nvCxnSpPr>
            <p:spPr>
              <a:xfrm rot="54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Straight Connector 53"/>
              <p:cNvCxnSpPr/>
              <p:nvPr/>
            </p:nvCxnSpPr>
            <p:spPr>
              <a:xfrm rot="63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Straight Connector 54"/>
              <p:cNvCxnSpPr/>
              <p:nvPr/>
            </p:nvCxnSpPr>
            <p:spPr>
              <a:xfrm rot="72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Straight Connector 55"/>
              <p:cNvCxnSpPr/>
              <p:nvPr/>
            </p:nvCxnSpPr>
            <p:spPr>
              <a:xfrm rot="81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Straight Connector 56"/>
              <p:cNvCxnSpPr/>
              <p:nvPr/>
            </p:nvCxnSpPr>
            <p:spPr>
              <a:xfrm rot="9000000">
                <a:off x="4710939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Straight Connector 57"/>
              <p:cNvCxnSpPr/>
              <p:nvPr/>
            </p:nvCxnSpPr>
            <p:spPr>
              <a:xfrm rot="9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6" name="Oval 45"/>
            <p:cNvSpPr>
              <a:spLocks noChangeAspect="1"/>
            </p:cNvSpPr>
            <p:nvPr/>
          </p:nvSpPr>
          <p:spPr>
            <a:xfrm>
              <a:off x="2104745" y="2959107"/>
              <a:ext cx="2016000" cy="2016000"/>
            </a:xfrm>
            <a:prstGeom prst="ellipse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sp>
        <p:nvSpPr>
          <p:cNvPr id="59" name="Text Box 30"/>
          <p:cNvSpPr txBox="1">
            <a:spLocks noChangeArrowheads="1"/>
          </p:cNvSpPr>
          <p:nvPr/>
        </p:nvSpPr>
        <p:spPr bwMode="auto">
          <a:xfrm>
            <a:off x="3219092" y="6055379"/>
            <a:ext cx="209325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 dirty="0"/>
              <a:t>Empilement de tôles statoriques</a:t>
            </a:r>
            <a:endParaRPr lang="en-US" dirty="0"/>
          </a:p>
        </p:txBody>
      </p:sp>
      <p:sp>
        <p:nvSpPr>
          <p:cNvPr id="60" name="Text Box 30"/>
          <p:cNvSpPr txBox="1">
            <a:spLocks noChangeArrowheads="1"/>
          </p:cNvSpPr>
          <p:nvPr/>
        </p:nvSpPr>
        <p:spPr bwMode="auto">
          <a:xfrm>
            <a:off x="6098375" y="4797191"/>
            <a:ext cx="162484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 dirty="0"/>
              <a:t>Conducteurs</a:t>
            </a:r>
          </a:p>
        </p:txBody>
      </p:sp>
      <p:cxnSp>
        <p:nvCxnSpPr>
          <p:cNvPr id="3" name="Straight Arrow Connector 2"/>
          <p:cNvCxnSpPr>
            <a:cxnSpLocks/>
          </p:cNvCxnSpPr>
          <p:nvPr/>
        </p:nvCxnSpPr>
        <p:spPr>
          <a:xfrm flipH="1">
            <a:off x="6157810" y="5142950"/>
            <a:ext cx="248685" cy="498969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1" name="Straight Arrow Connector 390"/>
          <p:cNvCxnSpPr>
            <a:cxnSpLocks/>
          </p:cNvCxnSpPr>
          <p:nvPr/>
        </p:nvCxnSpPr>
        <p:spPr>
          <a:xfrm flipH="1">
            <a:off x="6371802" y="5159662"/>
            <a:ext cx="224945" cy="660629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2" name="Straight Arrow Connector 391"/>
          <p:cNvCxnSpPr>
            <a:cxnSpLocks/>
          </p:cNvCxnSpPr>
          <p:nvPr/>
        </p:nvCxnSpPr>
        <p:spPr>
          <a:xfrm flipH="1">
            <a:off x="6641597" y="5175935"/>
            <a:ext cx="104823" cy="742063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4" name="Straight Arrow Connector 393"/>
          <p:cNvCxnSpPr>
            <a:cxnSpLocks/>
          </p:cNvCxnSpPr>
          <p:nvPr/>
        </p:nvCxnSpPr>
        <p:spPr>
          <a:xfrm flipV="1">
            <a:off x="4955335" y="5774032"/>
            <a:ext cx="426651" cy="314822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13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398053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Picture 60">
            <a:extLst>
              <a:ext uri="{FF2B5EF4-FFF2-40B4-BE49-F238E27FC236}">
                <a16:creationId xmlns:a16="http://schemas.microsoft.com/office/drawing/2014/main" id="{B37DCF97-666F-427F-B938-C5F74C18DDD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19" r="9840"/>
          <a:stretch/>
        </p:blipFill>
        <p:spPr>
          <a:xfrm flipH="1">
            <a:off x="4641426" y="234901"/>
            <a:ext cx="3551598" cy="3380823"/>
          </a:xfrm>
          <a:prstGeom prst="roundRect">
            <a:avLst>
              <a:gd name="adj" fmla="val 0"/>
            </a:avLst>
          </a:prstGeom>
          <a:ln w="9525">
            <a:solidFill>
              <a:schemeClr val="tx1"/>
            </a:solidFill>
          </a:ln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CH" sz="2800">
                <a:latin typeface="+mn-lt"/>
              </a:rPr>
              <a:t>Stator</a:t>
            </a:r>
          </a:p>
        </p:txBody>
      </p:sp>
      <p:pic>
        <p:nvPicPr>
          <p:cNvPr id="250" name="Picture 249">
            <a:extLst>
              <a:ext uri="{FF2B5EF4-FFF2-40B4-BE49-F238E27FC236}">
                <a16:creationId xmlns:a16="http://schemas.microsoft.com/office/drawing/2014/main" id="{4C752CD3-E715-4384-8059-039650041F2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5920" r="2511"/>
          <a:stretch/>
        </p:blipFill>
        <p:spPr>
          <a:xfrm flipH="1">
            <a:off x="175820" y="802389"/>
            <a:ext cx="3947533" cy="3667198"/>
          </a:xfrm>
          <a:prstGeom prst="rect">
            <a:avLst/>
          </a:prstGeom>
          <a:ln w="9525">
            <a:solidFill>
              <a:schemeClr val="tx1"/>
            </a:solidFill>
          </a:ln>
        </p:spPr>
      </p:pic>
      <p:pic>
        <p:nvPicPr>
          <p:cNvPr id="252" name="Picture 251">
            <a:extLst>
              <a:ext uri="{FF2B5EF4-FFF2-40B4-BE49-F238E27FC236}">
                <a16:creationId xmlns:a16="http://schemas.microsoft.com/office/drawing/2014/main" id="{6A9C68AA-6181-4680-9898-FB70468ACF4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0" r="2796"/>
          <a:stretch/>
        </p:blipFill>
        <p:spPr>
          <a:xfrm>
            <a:off x="4312242" y="3781216"/>
            <a:ext cx="4332761" cy="2892104"/>
          </a:xfrm>
          <a:prstGeom prst="roundRect">
            <a:avLst>
              <a:gd name="adj" fmla="val 0"/>
            </a:avLst>
          </a:prstGeom>
          <a:ln w="12700">
            <a:solidFill>
              <a:schemeClr val="tx1"/>
            </a:solidFill>
          </a:ln>
        </p:spPr>
      </p:pic>
      <p:sp>
        <p:nvSpPr>
          <p:cNvPr id="6" name="Slide Number Placeholder 1">
            <a:extLst>
              <a:ext uri="{FF2B5EF4-FFF2-40B4-BE49-F238E27FC236}">
                <a16:creationId xmlns:a16="http://schemas.microsoft.com/office/drawing/2014/main" id="{34EA5AC7-9800-4337-95FF-71CC5EBD87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6600" y="6492874"/>
            <a:ext cx="2057400" cy="365125"/>
          </a:xfrm>
        </p:spPr>
        <p:txBody>
          <a:bodyPr/>
          <a:lstStyle/>
          <a:p>
            <a:fld id="{6A735C90-C00B-4627-AE3D-D019B942ACBB}" type="slidenum">
              <a:rPr lang="fr-CH" smtClean="0"/>
              <a:t>14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554224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7114242" y="94441"/>
            <a:ext cx="1834687" cy="2510425"/>
            <a:chOff x="7194813" y="50995"/>
            <a:chExt cx="1834687" cy="2510425"/>
          </a:xfrm>
        </p:grpSpPr>
        <p:grpSp>
          <p:nvGrpSpPr>
            <p:cNvPr id="73" name="Group 72"/>
            <p:cNvGrpSpPr/>
            <p:nvPr/>
          </p:nvGrpSpPr>
          <p:grpSpPr>
            <a:xfrm>
              <a:off x="7194813" y="84842"/>
              <a:ext cx="1834687" cy="2476578"/>
              <a:chOff x="4206238" y="1307686"/>
              <a:chExt cx="1834687" cy="2476578"/>
            </a:xfrm>
          </p:grpSpPr>
          <p:pic>
            <p:nvPicPr>
              <p:cNvPr id="74" name="Picture 73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3748" r="24733"/>
              <a:stretch/>
            </p:blipFill>
            <p:spPr>
              <a:xfrm>
                <a:off x="4206238" y="1307686"/>
                <a:ext cx="1834687" cy="2476578"/>
              </a:xfrm>
              <a:prstGeom prst="rect">
                <a:avLst/>
              </a:prstGeom>
            </p:spPr>
          </p:pic>
          <p:sp>
            <p:nvSpPr>
              <p:cNvPr id="75" name="TextBox 74"/>
              <p:cNvSpPr txBox="1"/>
              <p:nvPr/>
            </p:nvSpPr>
            <p:spPr>
              <a:xfrm>
                <a:off x="4284149" y="1615473"/>
                <a:ext cx="32092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</a:p>
            </p:txBody>
          </p:sp>
          <p:sp>
            <p:nvSpPr>
              <p:cNvPr id="76" name="TextBox 75"/>
              <p:cNvSpPr txBox="1"/>
              <p:nvPr/>
            </p:nvSpPr>
            <p:spPr>
              <a:xfrm>
                <a:off x="4284149" y="2841300"/>
                <a:ext cx="32092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</a:p>
            </p:txBody>
          </p:sp>
        </p:grpSp>
        <p:sp>
          <p:nvSpPr>
            <p:cNvPr id="77" name="Rectangle 76"/>
            <p:cNvSpPr/>
            <p:nvPr/>
          </p:nvSpPr>
          <p:spPr>
            <a:xfrm>
              <a:off x="8112155" y="50995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78" name="Rectangle 77"/>
            <p:cNvSpPr/>
            <p:nvPr/>
          </p:nvSpPr>
          <p:spPr>
            <a:xfrm>
              <a:off x="8112155" y="2122220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sp>
        <p:nvSpPr>
          <p:cNvPr id="5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Principe de fonctionnement</a:t>
            </a:r>
          </a:p>
        </p:txBody>
      </p:sp>
      <p:sp>
        <p:nvSpPr>
          <p:cNvPr id="81" name="Oval 80"/>
          <p:cNvSpPr>
            <a:spLocks noChangeAspect="1"/>
          </p:cNvSpPr>
          <p:nvPr/>
        </p:nvSpPr>
        <p:spPr>
          <a:xfrm>
            <a:off x="2098222" y="1213522"/>
            <a:ext cx="5216499" cy="5216499"/>
          </a:xfrm>
          <a:prstGeom prst="ellipse">
            <a:avLst/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82" name="Straight Connector 81"/>
          <p:cNvCxnSpPr/>
          <p:nvPr/>
        </p:nvCxnSpPr>
        <p:spPr>
          <a:xfrm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 rot="9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 rot="18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/>
          <p:cNvCxnSpPr/>
          <p:nvPr/>
        </p:nvCxnSpPr>
        <p:spPr>
          <a:xfrm rot="27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/>
          <p:cNvCxnSpPr/>
          <p:nvPr/>
        </p:nvCxnSpPr>
        <p:spPr>
          <a:xfrm rot="36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/>
          <p:nvPr/>
        </p:nvCxnSpPr>
        <p:spPr>
          <a:xfrm rot="45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/>
          <p:cNvCxnSpPr/>
          <p:nvPr/>
        </p:nvCxnSpPr>
        <p:spPr>
          <a:xfrm rot="54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/>
          <p:cNvCxnSpPr/>
          <p:nvPr/>
        </p:nvCxnSpPr>
        <p:spPr>
          <a:xfrm rot="63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/>
          <p:cNvCxnSpPr/>
          <p:nvPr/>
        </p:nvCxnSpPr>
        <p:spPr>
          <a:xfrm rot="72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Straight Connector 122"/>
          <p:cNvCxnSpPr/>
          <p:nvPr/>
        </p:nvCxnSpPr>
        <p:spPr>
          <a:xfrm rot="81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Straight Connector 125"/>
          <p:cNvCxnSpPr/>
          <p:nvPr/>
        </p:nvCxnSpPr>
        <p:spPr>
          <a:xfrm rot="90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 rot="99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Oval 127"/>
          <p:cNvSpPr/>
          <p:nvPr/>
        </p:nvSpPr>
        <p:spPr>
          <a:xfrm>
            <a:off x="2701271" y="1816571"/>
            <a:ext cx="4010400" cy="4010400"/>
          </a:xfrm>
          <a:prstGeom prst="ellipse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29" name="Donut 128"/>
          <p:cNvSpPr/>
          <p:nvPr/>
        </p:nvSpPr>
        <p:spPr>
          <a:xfrm>
            <a:off x="1785232" y="900532"/>
            <a:ext cx="5842479" cy="5842479"/>
          </a:xfrm>
          <a:prstGeom prst="donut">
            <a:avLst>
              <a:gd name="adj" fmla="val 9878"/>
            </a:avLst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schemeClr val="tx1"/>
              </a:solidFill>
            </a:endParaRPr>
          </a:p>
        </p:txBody>
      </p:sp>
      <p:grpSp>
        <p:nvGrpSpPr>
          <p:cNvPr id="130" name="Group 129"/>
          <p:cNvGrpSpPr/>
          <p:nvPr/>
        </p:nvGrpSpPr>
        <p:grpSpPr>
          <a:xfrm>
            <a:off x="2681471" y="1796771"/>
            <a:ext cx="4050001" cy="4050001"/>
            <a:chOff x="3851737" y="3311298"/>
            <a:chExt cx="1498298" cy="1498298"/>
          </a:xfrm>
        </p:grpSpPr>
        <p:cxnSp>
          <p:nvCxnSpPr>
            <p:cNvPr id="131" name="Straight Connector 130"/>
            <p:cNvCxnSpPr/>
            <p:nvPr/>
          </p:nvCxnSpPr>
          <p:spPr>
            <a:xfrm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/>
            <p:cNvCxnSpPr/>
            <p:nvPr/>
          </p:nvCxnSpPr>
          <p:spPr>
            <a:xfrm rot="900000">
              <a:off x="4600887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/>
            <p:cNvCxnSpPr/>
            <p:nvPr/>
          </p:nvCxnSpPr>
          <p:spPr>
            <a:xfrm rot="1800000">
              <a:off x="4600887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/>
            <p:cNvCxnSpPr/>
            <p:nvPr/>
          </p:nvCxnSpPr>
          <p:spPr>
            <a:xfrm rot="27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/>
            <p:cNvCxnSpPr/>
            <p:nvPr/>
          </p:nvCxnSpPr>
          <p:spPr>
            <a:xfrm rot="36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/>
            <p:cNvCxnSpPr/>
            <p:nvPr/>
          </p:nvCxnSpPr>
          <p:spPr>
            <a:xfrm rot="45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/>
            <p:cNvCxnSpPr/>
            <p:nvPr/>
          </p:nvCxnSpPr>
          <p:spPr>
            <a:xfrm rot="54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/>
            <p:cNvCxnSpPr/>
            <p:nvPr/>
          </p:nvCxnSpPr>
          <p:spPr>
            <a:xfrm rot="63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/>
            <p:cNvCxnSpPr/>
            <p:nvPr/>
          </p:nvCxnSpPr>
          <p:spPr>
            <a:xfrm rot="72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/>
            <p:cNvCxnSpPr/>
            <p:nvPr/>
          </p:nvCxnSpPr>
          <p:spPr>
            <a:xfrm rot="81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/>
            <p:cNvCxnSpPr/>
            <p:nvPr/>
          </p:nvCxnSpPr>
          <p:spPr>
            <a:xfrm rot="90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/>
            <p:cNvCxnSpPr/>
            <p:nvPr/>
          </p:nvCxnSpPr>
          <p:spPr>
            <a:xfrm rot="99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3" name="Oval 142"/>
          <p:cNvSpPr>
            <a:spLocks noChangeAspect="1"/>
          </p:cNvSpPr>
          <p:nvPr/>
        </p:nvSpPr>
        <p:spPr>
          <a:xfrm>
            <a:off x="1785232" y="900532"/>
            <a:ext cx="5842479" cy="5842479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144" name="Group 143"/>
          <p:cNvGrpSpPr/>
          <p:nvPr/>
        </p:nvGrpSpPr>
        <p:grpSpPr>
          <a:xfrm>
            <a:off x="1848485" y="961942"/>
            <a:ext cx="5705634" cy="5712279"/>
            <a:chOff x="1848485" y="961942"/>
            <a:chExt cx="5705634" cy="5712279"/>
          </a:xfrm>
        </p:grpSpPr>
        <p:sp>
          <p:nvSpPr>
            <p:cNvPr id="145" name="Rectangle 144"/>
            <p:cNvSpPr/>
            <p:nvPr/>
          </p:nvSpPr>
          <p:spPr>
            <a:xfrm>
              <a:off x="4486664" y="96194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46" name="Rectangle 145"/>
            <p:cNvSpPr/>
            <p:nvPr/>
          </p:nvSpPr>
          <p:spPr>
            <a:xfrm rot="2700000">
              <a:off x="6370453" y="173805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47" name="Rectangle 146"/>
            <p:cNvSpPr/>
            <p:nvPr/>
          </p:nvSpPr>
          <p:spPr>
            <a:xfrm rot="-2700000">
              <a:off x="2652150" y="1738058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48" name="Rectangle 147"/>
            <p:cNvSpPr/>
            <p:nvPr/>
          </p:nvSpPr>
          <p:spPr>
            <a:xfrm rot="10800000">
              <a:off x="4488964" y="6235021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49" name="Rectangle 148"/>
            <p:cNvSpPr/>
            <p:nvPr/>
          </p:nvSpPr>
          <p:spPr>
            <a:xfrm rot="16200000">
              <a:off x="1848485" y="360369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50" name="Rectangle 149"/>
            <p:cNvSpPr/>
            <p:nvPr/>
          </p:nvSpPr>
          <p:spPr>
            <a:xfrm rot="5400000">
              <a:off x="7114919" y="3602171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51" name="Rectangle 150"/>
            <p:cNvSpPr/>
            <p:nvPr/>
          </p:nvSpPr>
          <p:spPr>
            <a:xfrm rot="8100000">
              <a:off x="6357021" y="546012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52" name="Rectangle 151"/>
            <p:cNvSpPr/>
            <p:nvPr/>
          </p:nvSpPr>
          <p:spPr>
            <a:xfrm rot="13500000">
              <a:off x="2622760" y="5434936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grpSp>
        <p:nvGrpSpPr>
          <p:cNvPr id="153" name="Group 152"/>
          <p:cNvGrpSpPr/>
          <p:nvPr/>
        </p:nvGrpSpPr>
        <p:grpSpPr>
          <a:xfrm>
            <a:off x="2917780" y="2046443"/>
            <a:ext cx="3577382" cy="3550657"/>
            <a:chOff x="2831436" y="1966493"/>
            <a:chExt cx="3577382" cy="3550657"/>
          </a:xfrm>
        </p:grpSpPr>
        <p:grpSp>
          <p:nvGrpSpPr>
            <p:cNvPr id="182" name="Group 181"/>
            <p:cNvGrpSpPr/>
            <p:nvPr/>
          </p:nvGrpSpPr>
          <p:grpSpPr>
            <a:xfrm rot="18900000">
              <a:off x="2831436" y="1966493"/>
              <a:ext cx="3577382" cy="3550657"/>
              <a:chOff x="4659892" y="3210121"/>
              <a:chExt cx="1819805" cy="1806210"/>
            </a:xfrm>
          </p:grpSpPr>
          <p:sp>
            <p:nvSpPr>
              <p:cNvPr id="192" name="Freeform 191"/>
              <p:cNvSpPr/>
              <p:nvPr/>
            </p:nvSpPr>
            <p:spPr>
              <a:xfrm>
                <a:off x="4659892" y="3210121"/>
                <a:ext cx="1819805" cy="1806210"/>
              </a:xfrm>
              <a:custGeom>
                <a:avLst/>
                <a:gdLst>
                  <a:gd name="connsiteX0" fmla="*/ 910367 w 1819805"/>
                  <a:gd name="connsiteY0" fmla="*/ 0 h 1806210"/>
                  <a:gd name="connsiteX1" fmla="*/ 1108994 w 1819805"/>
                  <a:gd name="connsiteY1" fmla="*/ 40101 h 1806210"/>
                  <a:gd name="connsiteX2" fmla="*/ 1122451 w 1819805"/>
                  <a:gd name="connsiteY2" fmla="*/ 47405 h 1806210"/>
                  <a:gd name="connsiteX3" fmla="*/ 1122451 w 1819805"/>
                  <a:gd name="connsiteY3" fmla="*/ 213395 h 1806210"/>
                  <a:gd name="connsiteX4" fmla="*/ 1046703 w 1819805"/>
                  <a:gd name="connsiteY4" fmla="*/ 289143 h 1806210"/>
                  <a:gd name="connsiteX5" fmla="*/ 1128600 w 1819805"/>
                  <a:gd name="connsiteY5" fmla="*/ 371041 h 1806210"/>
                  <a:gd name="connsiteX6" fmla="*/ 1137504 w 1819805"/>
                  <a:gd name="connsiteY6" fmla="*/ 371041 h 1806210"/>
                  <a:gd name="connsiteX7" fmla="*/ 1143685 w 1819805"/>
                  <a:gd name="connsiteY7" fmla="*/ 377221 h 1806210"/>
                  <a:gd name="connsiteX8" fmla="*/ 1258412 w 1819805"/>
                  <a:gd name="connsiteY8" fmla="*/ 377222 h 1806210"/>
                  <a:gd name="connsiteX9" fmla="*/ 1258412 w 1819805"/>
                  <a:gd name="connsiteY9" fmla="*/ 270095 h 1806210"/>
                  <a:gd name="connsiteX10" fmla="*/ 1375782 w 1819805"/>
                  <a:gd name="connsiteY10" fmla="*/ 152725 h 1806210"/>
                  <a:gd name="connsiteX11" fmla="*/ 1390464 w 1819805"/>
                  <a:gd name="connsiteY11" fmla="*/ 157076 h 1806210"/>
                  <a:gd name="connsiteX12" fmla="*/ 1559270 w 1819805"/>
                  <a:gd name="connsiteY12" fmla="*/ 269171 h 1806210"/>
                  <a:gd name="connsiteX13" fmla="*/ 1671365 w 1819805"/>
                  <a:gd name="connsiteY13" fmla="*/ 437977 h 1806210"/>
                  <a:gd name="connsiteX14" fmla="*/ 1675715 w 1819805"/>
                  <a:gd name="connsiteY14" fmla="*/ 452658 h 1806210"/>
                  <a:gd name="connsiteX15" fmla="*/ 1558343 w 1819805"/>
                  <a:gd name="connsiteY15" fmla="*/ 570030 h 1806210"/>
                  <a:gd name="connsiteX16" fmla="*/ 1451219 w 1819805"/>
                  <a:gd name="connsiteY16" fmla="*/ 570030 h 1806210"/>
                  <a:gd name="connsiteX17" fmla="*/ 1451218 w 1819805"/>
                  <a:gd name="connsiteY17" fmla="*/ 686264 h 1806210"/>
                  <a:gd name="connsiteX18" fmla="*/ 1530663 w 1819805"/>
                  <a:gd name="connsiteY18" fmla="*/ 765710 h 1806210"/>
                  <a:gd name="connsiteX19" fmla="*/ 1606413 w 1819805"/>
                  <a:gd name="connsiteY19" fmla="*/ 689960 h 1806210"/>
                  <a:gd name="connsiteX20" fmla="*/ 1772399 w 1819805"/>
                  <a:gd name="connsiteY20" fmla="*/ 689960 h 1806210"/>
                  <a:gd name="connsiteX21" fmla="*/ 1779704 w 1819805"/>
                  <a:gd name="connsiteY21" fmla="*/ 703418 h 1806210"/>
                  <a:gd name="connsiteX22" fmla="*/ 1819805 w 1819805"/>
                  <a:gd name="connsiteY22" fmla="*/ 902045 h 1806210"/>
                  <a:gd name="connsiteX23" fmla="*/ 1779704 w 1819805"/>
                  <a:gd name="connsiteY23" fmla="*/ 1100672 h 1806210"/>
                  <a:gd name="connsiteX24" fmla="*/ 1772400 w 1819805"/>
                  <a:gd name="connsiteY24" fmla="*/ 1114129 h 1806210"/>
                  <a:gd name="connsiteX25" fmla="*/ 1606410 w 1819805"/>
                  <a:gd name="connsiteY25" fmla="*/ 1114129 h 1806210"/>
                  <a:gd name="connsiteX26" fmla="*/ 1530662 w 1819805"/>
                  <a:gd name="connsiteY26" fmla="*/ 1038381 h 1806210"/>
                  <a:gd name="connsiteX27" fmla="*/ 1449949 w 1819805"/>
                  <a:gd name="connsiteY27" fmla="*/ 1119092 h 1806210"/>
                  <a:gd name="connsiteX28" fmla="*/ 1449949 w 1819805"/>
                  <a:gd name="connsiteY28" fmla="*/ 1125360 h 1806210"/>
                  <a:gd name="connsiteX29" fmla="*/ 1448838 w 1819805"/>
                  <a:gd name="connsiteY29" fmla="*/ 1126472 h 1806210"/>
                  <a:gd name="connsiteX30" fmla="*/ 1448837 w 1819805"/>
                  <a:gd name="connsiteY30" fmla="*/ 1241399 h 1806210"/>
                  <a:gd name="connsiteX31" fmla="*/ 1555964 w 1819805"/>
                  <a:gd name="connsiteY31" fmla="*/ 1241399 h 1806210"/>
                  <a:gd name="connsiteX32" fmla="*/ 1673333 w 1819805"/>
                  <a:gd name="connsiteY32" fmla="*/ 1358768 h 1806210"/>
                  <a:gd name="connsiteX33" fmla="*/ 1668983 w 1819805"/>
                  <a:gd name="connsiteY33" fmla="*/ 1373450 h 1806210"/>
                  <a:gd name="connsiteX34" fmla="*/ 1556888 w 1819805"/>
                  <a:gd name="connsiteY34" fmla="*/ 1542256 h 1806210"/>
                  <a:gd name="connsiteX35" fmla="*/ 1388082 w 1819805"/>
                  <a:gd name="connsiteY35" fmla="*/ 1654351 h 1806210"/>
                  <a:gd name="connsiteX36" fmla="*/ 1373401 w 1819805"/>
                  <a:gd name="connsiteY36" fmla="*/ 1658702 h 1806210"/>
                  <a:gd name="connsiteX37" fmla="*/ 1256029 w 1819805"/>
                  <a:gd name="connsiteY37" fmla="*/ 1541329 h 1806210"/>
                  <a:gd name="connsiteX38" fmla="*/ 1256029 w 1819805"/>
                  <a:gd name="connsiteY38" fmla="*/ 1434205 h 1806210"/>
                  <a:gd name="connsiteX39" fmla="*/ 1141105 w 1819805"/>
                  <a:gd name="connsiteY39" fmla="*/ 1434205 h 1806210"/>
                  <a:gd name="connsiteX40" fmla="*/ 1137504 w 1819805"/>
                  <a:gd name="connsiteY40" fmla="*/ 1437805 h 1806210"/>
                  <a:gd name="connsiteX41" fmla="*/ 1125966 w 1819805"/>
                  <a:gd name="connsiteY41" fmla="*/ 1437805 h 1806210"/>
                  <a:gd name="connsiteX42" fmla="*/ 1046702 w 1819805"/>
                  <a:gd name="connsiteY42" fmla="*/ 1517068 h 1806210"/>
                  <a:gd name="connsiteX43" fmla="*/ 1122452 w 1819805"/>
                  <a:gd name="connsiteY43" fmla="*/ 1592818 h 1806210"/>
                  <a:gd name="connsiteX44" fmla="*/ 1122452 w 1819805"/>
                  <a:gd name="connsiteY44" fmla="*/ 1758804 h 1806210"/>
                  <a:gd name="connsiteX45" fmla="*/ 1108994 w 1819805"/>
                  <a:gd name="connsiteY45" fmla="*/ 1766109 h 1806210"/>
                  <a:gd name="connsiteX46" fmla="*/ 910367 w 1819805"/>
                  <a:gd name="connsiteY46" fmla="*/ 1806210 h 1806210"/>
                  <a:gd name="connsiteX47" fmla="*/ 711740 w 1819805"/>
                  <a:gd name="connsiteY47" fmla="*/ 1766109 h 1806210"/>
                  <a:gd name="connsiteX48" fmla="*/ 698283 w 1819805"/>
                  <a:gd name="connsiteY48" fmla="*/ 1758805 h 1806210"/>
                  <a:gd name="connsiteX49" fmla="*/ 698283 w 1819805"/>
                  <a:gd name="connsiteY49" fmla="*/ 1592815 h 1806210"/>
                  <a:gd name="connsiteX50" fmla="*/ 774031 w 1819805"/>
                  <a:gd name="connsiteY50" fmla="*/ 1517067 h 1806210"/>
                  <a:gd name="connsiteX51" fmla="*/ 694770 w 1819805"/>
                  <a:gd name="connsiteY51" fmla="*/ 1437805 h 1806210"/>
                  <a:gd name="connsiteX52" fmla="*/ 683230 w 1819805"/>
                  <a:gd name="connsiteY52" fmla="*/ 1437805 h 1806210"/>
                  <a:gd name="connsiteX53" fmla="*/ 679970 w 1819805"/>
                  <a:gd name="connsiteY53" fmla="*/ 1434545 h 1806210"/>
                  <a:gd name="connsiteX54" fmla="*/ 564632 w 1819805"/>
                  <a:gd name="connsiteY54" fmla="*/ 1434544 h 1806210"/>
                  <a:gd name="connsiteX55" fmla="*/ 564632 w 1819805"/>
                  <a:gd name="connsiteY55" fmla="*/ 1541671 h 1806210"/>
                  <a:gd name="connsiteX56" fmla="*/ 447263 w 1819805"/>
                  <a:gd name="connsiteY56" fmla="*/ 1659041 h 1806210"/>
                  <a:gd name="connsiteX57" fmla="*/ 432581 w 1819805"/>
                  <a:gd name="connsiteY57" fmla="*/ 1654690 h 1806210"/>
                  <a:gd name="connsiteX58" fmla="*/ 263774 w 1819805"/>
                  <a:gd name="connsiteY58" fmla="*/ 1542595 h 1806210"/>
                  <a:gd name="connsiteX59" fmla="*/ 151679 w 1819805"/>
                  <a:gd name="connsiteY59" fmla="*/ 1373789 h 1806210"/>
                  <a:gd name="connsiteX60" fmla="*/ 147329 w 1819805"/>
                  <a:gd name="connsiteY60" fmla="*/ 1359109 h 1806210"/>
                  <a:gd name="connsiteX61" fmla="*/ 264701 w 1819805"/>
                  <a:gd name="connsiteY61" fmla="*/ 1241736 h 1806210"/>
                  <a:gd name="connsiteX62" fmla="*/ 371826 w 1819805"/>
                  <a:gd name="connsiteY62" fmla="*/ 1241736 h 1806210"/>
                  <a:gd name="connsiteX63" fmla="*/ 371826 w 1819805"/>
                  <a:gd name="connsiteY63" fmla="*/ 1126401 h 1806210"/>
                  <a:gd name="connsiteX64" fmla="*/ 370785 w 1819805"/>
                  <a:gd name="connsiteY64" fmla="*/ 1125360 h 1806210"/>
                  <a:gd name="connsiteX65" fmla="*/ 370785 w 1819805"/>
                  <a:gd name="connsiteY65" fmla="*/ 1122402 h 1806210"/>
                  <a:gd name="connsiteX66" fmla="*/ 289142 w 1819805"/>
                  <a:gd name="connsiteY66" fmla="*/ 1040759 h 1806210"/>
                  <a:gd name="connsiteX67" fmla="*/ 213392 w 1819805"/>
                  <a:gd name="connsiteY67" fmla="*/ 1116509 h 1806210"/>
                  <a:gd name="connsiteX68" fmla="*/ 47406 w 1819805"/>
                  <a:gd name="connsiteY68" fmla="*/ 1116509 h 1806210"/>
                  <a:gd name="connsiteX69" fmla="*/ 40101 w 1819805"/>
                  <a:gd name="connsiteY69" fmla="*/ 1103051 h 1806210"/>
                  <a:gd name="connsiteX70" fmla="*/ 0 w 1819805"/>
                  <a:gd name="connsiteY70" fmla="*/ 904424 h 1806210"/>
                  <a:gd name="connsiteX71" fmla="*/ 40101 w 1819805"/>
                  <a:gd name="connsiteY71" fmla="*/ 705797 h 1806210"/>
                  <a:gd name="connsiteX72" fmla="*/ 47405 w 1819805"/>
                  <a:gd name="connsiteY72" fmla="*/ 692340 h 1806210"/>
                  <a:gd name="connsiteX73" fmla="*/ 213395 w 1819805"/>
                  <a:gd name="connsiteY73" fmla="*/ 692340 h 1806210"/>
                  <a:gd name="connsiteX74" fmla="*/ 289143 w 1819805"/>
                  <a:gd name="connsiteY74" fmla="*/ 768088 h 1806210"/>
                  <a:gd name="connsiteX75" fmla="*/ 370785 w 1819805"/>
                  <a:gd name="connsiteY75" fmla="*/ 686447 h 1806210"/>
                  <a:gd name="connsiteX76" fmla="*/ 370785 w 1819805"/>
                  <a:gd name="connsiteY76" fmla="*/ 683486 h 1806210"/>
                  <a:gd name="connsiteX77" fmla="*/ 374208 w 1819805"/>
                  <a:gd name="connsiteY77" fmla="*/ 680064 h 1806210"/>
                  <a:gd name="connsiteX78" fmla="*/ 374209 w 1819805"/>
                  <a:gd name="connsiteY78" fmla="*/ 567645 h 1806210"/>
                  <a:gd name="connsiteX79" fmla="*/ 267081 w 1819805"/>
                  <a:gd name="connsiteY79" fmla="*/ 567645 h 1806210"/>
                  <a:gd name="connsiteX80" fmla="*/ 149712 w 1819805"/>
                  <a:gd name="connsiteY80" fmla="*/ 450275 h 1806210"/>
                  <a:gd name="connsiteX81" fmla="*/ 154062 w 1819805"/>
                  <a:gd name="connsiteY81" fmla="*/ 435593 h 1806210"/>
                  <a:gd name="connsiteX82" fmla="*/ 266157 w 1819805"/>
                  <a:gd name="connsiteY82" fmla="*/ 266787 h 1806210"/>
                  <a:gd name="connsiteX83" fmla="*/ 434964 w 1819805"/>
                  <a:gd name="connsiteY83" fmla="*/ 154692 h 1806210"/>
                  <a:gd name="connsiteX84" fmla="*/ 449644 w 1819805"/>
                  <a:gd name="connsiteY84" fmla="*/ 150341 h 1806210"/>
                  <a:gd name="connsiteX85" fmla="*/ 567017 w 1819805"/>
                  <a:gd name="connsiteY85" fmla="*/ 267714 h 1806210"/>
                  <a:gd name="connsiteX86" fmla="*/ 567017 w 1819805"/>
                  <a:gd name="connsiteY86" fmla="*/ 374838 h 1806210"/>
                  <a:gd name="connsiteX87" fmla="*/ 679433 w 1819805"/>
                  <a:gd name="connsiteY87" fmla="*/ 374839 h 1806210"/>
                  <a:gd name="connsiteX88" fmla="*/ 683230 w 1819805"/>
                  <a:gd name="connsiteY88" fmla="*/ 371041 h 1806210"/>
                  <a:gd name="connsiteX89" fmla="*/ 692132 w 1819805"/>
                  <a:gd name="connsiteY89" fmla="*/ 371041 h 1806210"/>
                  <a:gd name="connsiteX90" fmla="*/ 774032 w 1819805"/>
                  <a:gd name="connsiteY90" fmla="*/ 289142 h 1806210"/>
                  <a:gd name="connsiteX91" fmla="*/ 698282 w 1819805"/>
                  <a:gd name="connsiteY91" fmla="*/ 213392 h 1806210"/>
                  <a:gd name="connsiteX92" fmla="*/ 698282 w 1819805"/>
                  <a:gd name="connsiteY92" fmla="*/ 47406 h 1806210"/>
                  <a:gd name="connsiteX93" fmla="*/ 711740 w 1819805"/>
                  <a:gd name="connsiteY93" fmla="*/ 40101 h 1806210"/>
                  <a:gd name="connsiteX94" fmla="*/ 910367 w 1819805"/>
                  <a:gd name="connsiteY94" fmla="*/ 0 h 18062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</a:cxnLst>
                <a:rect l="l" t="t" r="r" b="b"/>
                <a:pathLst>
                  <a:path w="1819805" h="1806210">
                    <a:moveTo>
                      <a:pt x="910367" y="0"/>
                    </a:moveTo>
                    <a:cubicBezTo>
                      <a:pt x="980823" y="0"/>
                      <a:pt x="1047944" y="14279"/>
                      <a:pt x="1108994" y="40101"/>
                    </a:cubicBezTo>
                    <a:lnTo>
                      <a:pt x="1122451" y="47405"/>
                    </a:lnTo>
                    <a:lnTo>
                      <a:pt x="1122451" y="213395"/>
                    </a:lnTo>
                    <a:lnTo>
                      <a:pt x="1046703" y="289143"/>
                    </a:lnTo>
                    <a:lnTo>
                      <a:pt x="1128600" y="371041"/>
                    </a:lnTo>
                    <a:lnTo>
                      <a:pt x="1137504" y="371041"/>
                    </a:lnTo>
                    <a:lnTo>
                      <a:pt x="1143685" y="377221"/>
                    </a:lnTo>
                    <a:lnTo>
                      <a:pt x="1258412" y="377222"/>
                    </a:lnTo>
                    <a:lnTo>
                      <a:pt x="1258412" y="270095"/>
                    </a:lnTo>
                    <a:lnTo>
                      <a:pt x="1375782" y="152725"/>
                    </a:lnTo>
                    <a:lnTo>
                      <a:pt x="1390464" y="157076"/>
                    </a:lnTo>
                    <a:cubicBezTo>
                      <a:pt x="1451891" y="181986"/>
                      <a:pt x="1509450" y="219351"/>
                      <a:pt x="1559270" y="269171"/>
                    </a:cubicBezTo>
                    <a:cubicBezTo>
                      <a:pt x="1609090" y="318991"/>
                      <a:pt x="1646455" y="376550"/>
                      <a:pt x="1671365" y="437977"/>
                    </a:cubicBezTo>
                    <a:lnTo>
                      <a:pt x="1675715" y="452658"/>
                    </a:lnTo>
                    <a:lnTo>
                      <a:pt x="1558343" y="570030"/>
                    </a:lnTo>
                    <a:lnTo>
                      <a:pt x="1451219" y="570030"/>
                    </a:lnTo>
                    <a:lnTo>
                      <a:pt x="1451218" y="686264"/>
                    </a:lnTo>
                    <a:lnTo>
                      <a:pt x="1530663" y="765710"/>
                    </a:lnTo>
                    <a:lnTo>
                      <a:pt x="1606413" y="689960"/>
                    </a:lnTo>
                    <a:lnTo>
                      <a:pt x="1772399" y="689960"/>
                    </a:lnTo>
                    <a:lnTo>
                      <a:pt x="1779704" y="703418"/>
                    </a:lnTo>
                    <a:cubicBezTo>
                      <a:pt x="1805526" y="764468"/>
                      <a:pt x="1819805" y="831589"/>
                      <a:pt x="1819805" y="902045"/>
                    </a:cubicBezTo>
                    <a:cubicBezTo>
                      <a:pt x="1819805" y="972501"/>
                      <a:pt x="1805526" y="1039622"/>
                      <a:pt x="1779704" y="1100672"/>
                    </a:cubicBezTo>
                    <a:lnTo>
                      <a:pt x="1772400" y="1114129"/>
                    </a:lnTo>
                    <a:lnTo>
                      <a:pt x="1606410" y="1114129"/>
                    </a:lnTo>
                    <a:lnTo>
                      <a:pt x="1530662" y="1038381"/>
                    </a:lnTo>
                    <a:lnTo>
                      <a:pt x="1449949" y="1119092"/>
                    </a:lnTo>
                    <a:lnTo>
                      <a:pt x="1449949" y="1125360"/>
                    </a:lnTo>
                    <a:lnTo>
                      <a:pt x="1448838" y="1126472"/>
                    </a:lnTo>
                    <a:lnTo>
                      <a:pt x="1448837" y="1241399"/>
                    </a:lnTo>
                    <a:lnTo>
                      <a:pt x="1555964" y="1241399"/>
                    </a:lnTo>
                    <a:lnTo>
                      <a:pt x="1673333" y="1358768"/>
                    </a:lnTo>
                    <a:lnTo>
                      <a:pt x="1668983" y="1373450"/>
                    </a:lnTo>
                    <a:cubicBezTo>
                      <a:pt x="1644073" y="1434878"/>
                      <a:pt x="1606708" y="1492436"/>
                      <a:pt x="1556888" y="1542256"/>
                    </a:cubicBezTo>
                    <a:cubicBezTo>
                      <a:pt x="1507068" y="1592076"/>
                      <a:pt x="1449509" y="1629441"/>
                      <a:pt x="1388082" y="1654351"/>
                    </a:cubicBezTo>
                    <a:lnTo>
                      <a:pt x="1373401" y="1658702"/>
                    </a:lnTo>
                    <a:lnTo>
                      <a:pt x="1256029" y="1541329"/>
                    </a:lnTo>
                    <a:lnTo>
                      <a:pt x="1256029" y="1434205"/>
                    </a:lnTo>
                    <a:lnTo>
                      <a:pt x="1141105" y="1434205"/>
                    </a:lnTo>
                    <a:lnTo>
                      <a:pt x="1137504" y="1437805"/>
                    </a:lnTo>
                    <a:lnTo>
                      <a:pt x="1125966" y="1437805"/>
                    </a:lnTo>
                    <a:lnTo>
                      <a:pt x="1046702" y="1517068"/>
                    </a:lnTo>
                    <a:lnTo>
                      <a:pt x="1122452" y="1592818"/>
                    </a:lnTo>
                    <a:lnTo>
                      <a:pt x="1122452" y="1758804"/>
                    </a:lnTo>
                    <a:lnTo>
                      <a:pt x="1108994" y="1766109"/>
                    </a:lnTo>
                    <a:cubicBezTo>
                      <a:pt x="1047944" y="1791931"/>
                      <a:pt x="980823" y="1806210"/>
                      <a:pt x="910367" y="1806210"/>
                    </a:cubicBezTo>
                    <a:cubicBezTo>
                      <a:pt x="839911" y="1806210"/>
                      <a:pt x="772790" y="1791931"/>
                      <a:pt x="711740" y="1766109"/>
                    </a:cubicBezTo>
                    <a:lnTo>
                      <a:pt x="698283" y="1758805"/>
                    </a:lnTo>
                    <a:lnTo>
                      <a:pt x="698283" y="1592815"/>
                    </a:lnTo>
                    <a:lnTo>
                      <a:pt x="774031" y="1517067"/>
                    </a:lnTo>
                    <a:lnTo>
                      <a:pt x="694770" y="1437805"/>
                    </a:lnTo>
                    <a:lnTo>
                      <a:pt x="683230" y="1437805"/>
                    </a:lnTo>
                    <a:lnTo>
                      <a:pt x="679970" y="1434545"/>
                    </a:lnTo>
                    <a:lnTo>
                      <a:pt x="564632" y="1434544"/>
                    </a:lnTo>
                    <a:lnTo>
                      <a:pt x="564632" y="1541671"/>
                    </a:lnTo>
                    <a:lnTo>
                      <a:pt x="447263" y="1659041"/>
                    </a:lnTo>
                    <a:lnTo>
                      <a:pt x="432581" y="1654690"/>
                    </a:lnTo>
                    <a:cubicBezTo>
                      <a:pt x="371153" y="1629780"/>
                      <a:pt x="313594" y="1592415"/>
                      <a:pt x="263774" y="1542595"/>
                    </a:cubicBezTo>
                    <a:cubicBezTo>
                      <a:pt x="213954" y="1492775"/>
                      <a:pt x="176589" y="1435217"/>
                      <a:pt x="151679" y="1373789"/>
                    </a:cubicBezTo>
                    <a:lnTo>
                      <a:pt x="147329" y="1359109"/>
                    </a:lnTo>
                    <a:lnTo>
                      <a:pt x="264701" y="1241736"/>
                    </a:lnTo>
                    <a:lnTo>
                      <a:pt x="371826" y="1241736"/>
                    </a:lnTo>
                    <a:lnTo>
                      <a:pt x="371826" y="1126401"/>
                    </a:lnTo>
                    <a:lnTo>
                      <a:pt x="370785" y="1125360"/>
                    </a:lnTo>
                    <a:lnTo>
                      <a:pt x="370785" y="1122402"/>
                    </a:lnTo>
                    <a:lnTo>
                      <a:pt x="289142" y="1040759"/>
                    </a:lnTo>
                    <a:lnTo>
                      <a:pt x="213392" y="1116509"/>
                    </a:lnTo>
                    <a:lnTo>
                      <a:pt x="47406" y="1116509"/>
                    </a:lnTo>
                    <a:lnTo>
                      <a:pt x="40101" y="1103051"/>
                    </a:lnTo>
                    <a:cubicBezTo>
                      <a:pt x="14279" y="1042001"/>
                      <a:pt x="0" y="974880"/>
                      <a:pt x="0" y="904424"/>
                    </a:cubicBezTo>
                    <a:cubicBezTo>
                      <a:pt x="0" y="833968"/>
                      <a:pt x="14279" y="766847"/>
                      <a:pt x="40101" y="705797"/>
                    </a:cubicBezTo>
                    <a:lnTo>
                      <a:pt x="47405" y="692340"/>
                    </a:lnTo>
                    <a:lnTo>
                      <a:pt x="213395" y="692340"/>
                    </a:lnTo>
                    <a:lnTo>
                      <a:pt x="289143" y="768088"/>
                    </a:lnTo>
                    <a:lnTo>
                      <a:pt x="370785" y="686447"/>
                    </a:lnTo>
                    <a:lnTo>
                      <a:pt x="370785" y="683486"/>
                    </a:lnTo>
                    <a:lnTo>
                      <a:pt x="374208" y="680064"/>
                    </a:lnTo>
                    <a:lnTo>
                      <a:pt x="374209" y="567645"/>
                    </a:lnTo>
                    <a:lnTo>
                      <a:pt x="267081" y="567645"/>
                    </a:lnTo>
                    <a:lnTo>
                      <a:pt x="149712" y="450275"/>
                    </a:lnTo>
                    <a:lnTo>
                      <a:pt x="154062" y="435593"/>
                    </a:lnTo>
                    <a:cubicBezTo>
                      <a:pt x="178972" y="374166"/>
                      <a:pt x="216337" y="316607"/>
                      <a:pt x="266157" y="266787"/>
                    </a:cubicBezTo>
                    <a:cubicBezTo>
                      <a:pt x="315977" y="216967"/>
                      <a:pt x="373536" y="179602"/>
                      <a:pt x="434964" y="154692"/>
                    </a:cubicBezTo>
                    <a:lnTo>
                      <a:pt x="449644" y="150341"/>
                    </a:lnTo>
                    <a:lnTo>
                      <a:pt x="567017" y="267714"/>
                    </a:lnTo>
                    <a:lnTo>
                      <a:pt x="567017" y="374838"/>
                    </a:lnTo>
                    <a:lnTo>
                      <a:pt x="679433" y="374839"/>
                    </a:lnTo>
                    <a:lnTo>
                      <a:pt x="683230" y="371041"/>
                    </a:lnTo>
                    <a:lnTo>
                      <a:pt x="692132" y="371041"/>
                    </a:lnTo>
                    <a:lnTo>
                      <a:pt x="774032" y="289142"/>
                    </a:lnTo>
                    <a:lnTo>
                      <a:pt x="698282" y="213392"/>
                    </a:lnTo>
                    <a:lnTo>
                      <a:pt x="698282" y="47406"/>
                    </a:lnTo>
                    <a:lnTo>
                      <a:pt x="711740" y="40101"/>
                    </a:lnTo>
                    <a:cubicBezTo>
                      <a:pt x="772790" y="14279"/>
                      <a:pt x="839911" y="0"/>
                      <a:pt x="910367" y="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3" name="Rectangle 192"/>
              <p:cNvSpPr/>
              <p:nvPr/>
            </p:nvSpPr>
            <p:spPr>
              <a:xfrm>
                <a:off x="6190293" y="4244367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4" name="Rectangle 193"/>
              <p:cNvSpPr/>
              <p:nvPr/>
            </p:nvSpPr>
            <p:spPr>
              <a:xfrm>
                <a:off x="4759653" y="3901400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5" name="Rectangle 194"/>
              <p:cNvSpPr/>
              <p:nvPr/>
            </p:nvSpPr>
            <p:spPr>
              <a:xfrm>
                <a:off x="6191012" y="3897696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6" name="Rectangle 195"/>
              <p:cNvSpPr/>
              <p:nvPr/>
            </p:nvSpPr>
            <p:spPr>
              <a:xfrm rot="16200000">
                <a:off x="5301354" y="4783251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7" name="Rectangle 196"/>
              <p:cNvSpPr/>
              <p:nvPr/>
            </p:nvSpPr>
            <p:spPr>
              <a:xfrm rot="16200000">
                <a:off x="5650753" y="4783252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8" name="Rectangle 197"/>
              <p:cNvSpPr/>
              <p:nvPr/>
            </p:nvSpPr>
            <p:spPr>
              <a:xfrm rot="16200000">
                <a:off x="5301354" y="3363828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9" name="Rectangle 198"/>
              <p:cNvSpPr/>
              <p:nvPr/>
            </p:nvSpPr>
            <p:spPr>
              <a:xfrm rot="16200000">
                <a:off x="5648785" y="3359692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0" name="Rectangle 199"/>
              <p:cNvSpPr/>
              <p:nvPr/>
            </p:nvSpPr>
            <p:spPr>
              <a:xfrm>
                <a:off x="4760165" y="4247470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1" name="Rectangle 200"/>
              <p:cNvSpPr/>
              <p:nvPr/>
            </p:nvSpPr>
            <p:spPr>
              <a:xfrm rot="2700000">
                <a:off x="5092182" y="3451959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2" name="Rectangle 201"/>
              <p:cNvSpPr/>
              <p:nvPr/>
            </p:nvSpPr>
            <p:spPr>
              <a:xfrm rot="2700000">
                <a:off x="4844531" y="3694847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3" name="Rectangle 202"/>
              <p:cNvSpPr/>
              <p:nvPr/>
            </p:nvSpPr>
            <p:spPr>
              <a:xfrm rot="2700000">
                <a:off x="6106594" y="4452084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4" name="Rectangle 203"/>
              <p:cNvSpPr/>
              <p:nvPr/>
            </p:nvSpPr>
            <p:spPr>
              <a:xfrm rot="2700000">
                <a:off x="5863705" y="4697353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5" name="Rectangle 204"/>
              <p:cNvSpPr/>
              <p:nvPr/>
            </p:nvSpPr>
            <p:spPr>
              <a:xfrm rot="-2700000">
                <a:off x="5865378" y="3451659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6" name="Rectangle 205"/>
              <p:cNvSpPr/>
              <p:nvPr/>
            </p:nvSpPr>
            <p:spPr>
              <a:xfrm rot="-2700000">
                <a:off x="4841923" y="4454469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7" name="Rectangle 206"/>
              <p:cNvSpPr/>
              <p:nvPr/>
            </p:nvSpPr>
            <p:spPr>
              <a:xfrm rot="-2700000">
                <a:off x="5087193" y="4699738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8" name="Rectangle 207"/>
              <p:cNvSpPr/>
              <p:nvPr/>
            </p:nvSpPr>
            <p:spPr>
              <a:xfrm rot="-2700000">
                <a:off x="6111128" y="3697232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</p:grpSp>
        <p:sp>
          <p:nvSpPr>
            <p:cNvPr id="183" name="Rectangle 182"/>
            <p:cNvSpPr/>
            <p:nvPr/>
          </p:nvSpPr>
          <p:spPr>
            <a:xfrm rot="18900000">
              <a:off x="3344716" y="2444298"/>
              <a:ext cx="523329" cy="569452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84" name="Rectangle 183"/>
            <p:cNvSpPr/>
            <p:nvPr/>
          </p:nvSpPr>
          <p:spPr>
            <a:xfrm>
              <a:off x="4380795" y="2008520"/>
              <a:ext cx="523691" cy="57322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85" name="Rectangle 184"/>
            <p:cNvSpPr/>
            <p:nvPr/>
          </p:nvSpPr>
          <p:spPr>
            <a:xfrm rot="16200000">
              <a:off x="2914522" y="3459386"/>
              <a:ext cx="523690" cy="57322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86" name="Rectangle 185"/>
            <p:cNvSpPr/>
            <p:nvPr/>
          </p:nvSpPr>
          <p:spPr>
            <a:xfrm rot="8100000">
              <a:off x="5375502" y="4472891"/>
              <a:ext cx="523329" cy="569452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87" name="Rectangle 186"/>
            <p:cNvSpPr/>
            <p:nvPr/>
          </p:nvSpPr>
          <p:spPr>
            <a:xfrm rot="13500000">
              <a:off x="3338913" y="4479351"/>
              <a:ext cx="523329" cy="569452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88" name="Rectangle 187"/>
            <p:cNvSpPr/>
            <p:nvPr/>
          </p:nvSpPr>
          <p:spPr>
            <a:xfrm rot="2700000">
              <a:off x="5378684" y="2438332"/>
              <a:ext cx="523329" cy="569452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89" name="Rectangle 188"/>
            <p:cNvSpPr/>
            <p:nvPr/>
          </p:nvSpPr>
          <p:spPr>
            <a:xfrm rot="5400000">
              <a:off x="5801976" y="3451355"/>
              <a:ext cx="523690" cy="57322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90" name="Rectangle 189"/>
            <p:cNvSpPr/>
            <p:nvPr/>
          </p:nvSpPr>
          <p:spPr>
            <a:xfrm rot="10800000">
              <a:off x="4359282" y="4896401"/>
              <a:ext cx="523691" cy="57322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sp>
        <p:nvSpPr>
          <p:cNvPr id="210" name="Oval 209"/>
          <p:cNvSpPr/>
          <p:nvPr/>
        </p:nvSpPr>
        <p:spPr>
          <a:xfrm>
            <a:off x="4620746" y="3736046"/>
            <a:ext cx="171450" cy="17145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pic>
        <p:nvPicPr>
          <p:cNvPr id="80" name="Picture 79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19" r="9840"/>
          <a:stretch/>
        </p:blipFill>
        <p:spPr>
          <a:xfrm>
            <a:off x="144193" y="771007"/>
            <a:ext cx="1766599" cy="1681654"/>
          </a:xfrm>
          <a:prstGeom prst="roundRect">
            <a:avLst>
              <a:gd name="adj" fmla="val 0"/>
            </a:avLst>
          </a:prstGeom>
          <a:ln w="9525">
            <a:solidFill>
              <a:schemeClr val="tx1"/>
            </a:solidFill>
          </a:ln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15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728980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9" dur="10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10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10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9" name="Object 38"/>
          <p:cNvGraphicFramePr>
            <a:graphicFrameLocks noChangeAspect="1"/>
          </p:cNvGraphicFramePr>
          <p:nvPr/>
        </p:nvGraphicFramePr>
        <p:xfrm>
          <a:off x="740628" y="2005013"/>
          <a:ext cx="23495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7456" name="Equation" r:id="rId4" imgW="2349360" imgH="444240" progId="Equation.DSMT4">
                  <p:embed/>
                </p:oleObj>
              </mc:Choice>
              <mc:Fallback>
                <p:oleObj name="Equation" r:id="rId4" imgW="2349360" imgH="444240" progId="Equation.DSMT4">
                  <p:embed/>
                  <p:pic>
                    <p:nvPicPr>
                      <p:cNvPr id="39" name="Object 38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40628" y="2005013"/>
                        <a:ext cx="2349500" cy="444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" name="Text Box 9"/>
          <p:cNvSpPr txBox="1">
            <a:spLocks noChangeArrowheads="1"/>
          </p:cNvSpPr>
          <p:nvPr/>
        </p:nvSpPr>
        <p:spPr bwMode="auto">
          <a:xfrm>
            <a:off x="628649" y="733144"/>
            <a:ext cx="78867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/>
              <a:t>Génération d'un couple par interaction de champs magnétiques</a:t>
            </a:r>
            <a:endParaRPr lang="en-US"/>
          </a:p>
        </p:txBody>
      </p:sp>
      <p:sp>
        <p:nvSpPr>
          <p:cNvPr id="52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CH" sz="2800"/>
              <a:t>Couple électromagnétique</a:t>
            </a:r>
          </a:p>
        </p:txBody>
      </p:sp>
      <p:sp>
        <p:nvSpPr>
          <p:cNvPr id="28" name="Line 29"/>
          <p:cNvSpPr>
            <a:spLocks noChangeShapeType="1"/>
          </p:cNvSpPr>
          <p:nvPr/>
        </p:nvSpPr>
        <p:spPr bwMode="auto">
          <a:xfrm flipH="1">
            <a:off x="2350339" y="2443381"/>
            <a:ext cx="0" cy="320259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triangle" w="med" len="med"/>
            <a:tailEnd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9" name="Text Box 30"/>
          <p:cNvSpPr txBox="1">
            <a:spLocks noChangeArrowheads="1"/>
          </p:cNvSpPr>
          <p:nvPr/>
        </p:nvSpPr>
        <p:spPr bwMode="auto">
          <a:xfrm>
            <a:off x="628649" y="2721034"/>
            <a:ext cx="332401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H" sz="1400"/>
              <a:t>Nombre de paires de pôles</a:t>
            </a:r>
            <a:endParaRPr lang="en-US" sz="1400"/>
          </a:p>
        </p:txBody>
      </p:sp>
      <p:grpSp>
        <p:nvGrpSpPr>
          <p:cNvPr id="22" name="Group 21"/>
          <p:cNvGrpSpPr/>
          <p:nvPr/>
        </p:nvGrpSpPr>
        <p:grpSpPr>
          <a:xfrm>
            <a:off x="4750079" y="3798727"/>
            <a:ext cx="1834687" cy="2510425"/>
            <a:chOff x="4731029" y="3798727"/>
            <a:chExt cx="1834687" cy="2510425"/>
          </a:xfrm>
        </p:grpSpPr>
        <p:grpSp>
          <p:nvGrpSpPr>
            <p:cNvPr id="23" name="Group 22"/>
            <p:cNvGrpSpPr/>
            <p:nvPr/>
          </p:nvGrpSpPr>
          <p:grpSpPr>
            <a:xfrm>
              <a:off x="4731029" y="3832574"/>
              <a:ext cx="1834687" cy="2476578"/>
              <a:chOff x="4206238" y="1307686"/>
              <a:chExt cx="1834687" cy="2476578"/>
            </a:xfrm>
          </p:grpSpPr>
          <p:pic>
            <p:nvPicPr>
              <p:cNvPr id="30" name="Picture 29"/>
              <p:cNvPicPr>
                <a:picLocks noChangeAspect="1"/>
              </p:cNvPicPr>
              <p:nvPr/>
            </p:nvPicPr>
            <p:blipFill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3748" r="24733"/>
              <a:stretch/>
            </p:blipFill>
            <p:spPr>
              <a:xfrm>
                <a:off x="4206238" y="1307686"/>
                <a:ext cx="1834687" cy="2476578"/>
              </a:xfrm>
              <a:prstGeom prst="rect">
                <a:avLst/>
              </a:prstGeom>
            </p:spPr>
          </p:pic>
          <p:sp>
            <p:nvSpPr>
              <p:cNvPr id="31" name="TextBox 30"/>
              <p:cNvSpPr txBox="1"/>
              <p:nvPr/>
            </p:nvSpPr>
            <p:spPr>
              <a:xfrm>
                <a:off x="4284149" y="1615473"/>
                <a:ext cx="31290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</a:p>
            </p:txBody>
          </p:sp>
          <p:sp>
            <p:nvSpPr>
              <p:cNvPr id="32" name="TextBox 31"/>
              <p:cNvSpPr txBox="1"/>
              <p:nvPr/>
            </p:nvSpPr>
            <p:spPr>
              <a:xfrm>
                <a:off x="4284149" y="2841300"/>
                <a:ext cx="31290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</a:p>
            </p:txBody>
          </p:sp>
        </p:grpSp>
        <p:sp>
          <p:nvSpPr>
            <p:cNvPr id="24" name="Rectangle 23"/>
            <p:cNvSpPr/>
            <p:nvPr/>
          </p:nvSpPr>
          <p:spPr>
            <a:xfrm>
              <a:off x="5648371" y="3798727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5648371" y="586995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27" name="Oval 26"/>
            <p:cNvSpPr/>
            <p:nvPr/>
          </p:nvSpPr>
          <p:spPr>
            <a:xfrm>
              <a:off x="5831971" y="5047563"/>
              <a:ext cx="72000" cy="72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33" name="Group 32"/>
          <p:cNvGrpSpPr/>
          <p:nvPr/>
        </p:nvGrpSpPr>
        <p:grpSpPr>
          <a:xfrm rot="1080000">
            <a:off x="5621040" y="1236369"/>
            <a:ext cx="1834687" cy="2510425"/>
            <a:chOff x="4731029" y="1273839"/>
            <a:chExt cx="1834687" cy="2510425"/>
          </a:xfrm>
        </p:grpSpPr>
        <p:grpSp>
          <p:nvGrpSpPr>
            <p:cNvPr id="34" name="Group 33"/>
            <p:cNvGrpSpPr/>
            <p:nvPr/>
          </p:nvGrpSpPr>
          <p:grpSpPr>
            <a:xfrm>
              <a:off x="4731029" y="1307686"/>
              <a:ext cx="1834687" cy="2476578"/>
              <a:chOff x="4206238" y="1307686"/>
              <a:chExt cx="1834687" cy="2476578"/>
            </a:xfrm>
          </p:grpSpPr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3748" r="24733"/>
              <a:stretch/>
            </p:blipFill>
            <p:spPr>
              <a:xfrm>
                <a:off x="4206238" y="1307686"/>
                <a:ext cx="1834687" cy="2476578"/>
              </a:xfrm>
              <a:prstGeom prst="rect">
                <a:avLst/>
              </a:prstGeom>
            </p:spPr>
          </p:pic>
          <p:sp>
            <p:nvSpPr>
              <p:cNvPr id="38" name="TextBox 37"/>
              <p:cNvSpPr txBox="1"/>
              <p:nvPr/>
            </p:nvSpPr>
            <p:spPr>
              <a:xfrm>
                <a:off x="4284149" y="1615473"/>
                <a:ext cx="32092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4284149" y="2841300"/>
                <a:ext cx="32092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</a:p>
            </p:txBody>
          </p:sp>
        </p:grpSp>
        <p:sp>
          <p:nvSpPr>
            <p:cNvPr id="35" name="Rectangle 34"/>
            <p:cNvSpPr/>
            <p:nvPr/>
          </p:nvSpPr>
          <p:spPr>
            <a:xfrm>
              <a:off x="5648371" y="127383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5648371" y="3345064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sp>
        <p:nvSpPr>
          <p:cNvPr id="41" name="Line 10"/>
          <p:cNvSpPr>
            <a:spLocks noChangeShapeType="1"/>
          </p:cNvSpPr>
          <p:nvPr/>
        </p:nvSpPr>
        <p:spPr bwMode="auto">
          <a:xfrm>
            <a:off x="5886243" y="1739623"/>
            <a:ext cx="0" cy="4921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4" name="Line 11"/>
          <p:cNvSpPr>
            <a:spLocks noChangeShapeType="1"/>
          </p:cNvSpPr>
          <p:nvPr/>
        </p:nvSpPr>
        <p:spPr bwMode="auto">
          <a:xfrm flipV="1">
            <a:off x="5370132" y="1769785"/>
            <a:ext cx="1618630" cy="4823619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53" name="Object 52"/>
          <p:cNvGraphicFramePr>
            <a:graphicFrameLocks noChangeAspect="1"/>
          </p:cNvGraphicFramePr>
          <p:nvPr/>
        </p:nvGraphicFramePr>
        <p:xfrm>
          <a:off x="6187074" y="2288802"/>
          <a:ext cx="1905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7457" name="Equation" r:id="rId7" imgW="190440" imgH="279360" progId="Equation.DSMT4">
                  <p:embed/>
                </p:oleObj>
              </mc:Choice>
              <mc:Fallback>
                <p:oleObj name="Equation" r:id="rId7" imgW="190440" imgH="279360" progId="Equation.DSMT4">
                  <p:embed/>
                  <p:pic>
                    <p:nvPicPr>
                      <p:cNvPr id="53" name="Object 52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187074" y="2288802"/>
                        <a:ext cx="1905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4" name="Arc 53"/>
          <p:cNvSpPr/>
          <p:nvPr/>
        </p:nvSpPr>
        <p:spPr>
          <a:xfrm>
            <a:off x="3714806" y="2559543"/>
            <a:ext cx="4342871" cy="4342871"/>
          </a:xfrm>
          <a:prstGeom prst="arc">
            <a:avLst>
              <a:gd name="adj1" fmla="val 16200000"/>
              <a:gd name="adj2" fmla="val 17484432"/>
            </a:avLst>
          </a:prstGeom>
          <a:ln w="12700">
            <a:solidFill>
              <a:schemeClr val="tx1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42" name="Rectangle 6">
            <a:extLst>
              <a:ext uri="{FF2B5EF4-FFF2-40B4-BE49-F238E27FC236}">
                <a16:creationId xmlns:a16="http://schemas.microsoft.com/office/drawing/2014/main" id="{836EFAC8-1E69-4F62-879D-D9F129B071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3086" y="4494648"/>
            <a:ext cx="344015" cy="1375304"/>
          </a:xfrm>
          <a:prstGeom prst="rect">
            <a:avLst/>
          </a:prstGeom>
          <a:gradFill rotWithShape="1">
            <a:gsLst>
              <a:gs pos="0">
                <a:srgbClr val="FF0000"/>
              </a:gs>
              <a:gs pos="100000">
                <a:srgbClr val="3333CC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H" b="1">
                <a:latin typeface="Arial" charset="0"/>
              </a:rPr>
              <a:t>N</a:t>
            </a:r>
          </a:p>
          <a:p>
            <a:pPr algn="ctr"/>
            <a:endParaRPr lang="fr-CH">
              <a:latin typeface="Arial" charset="0"/>
            </a:endParaRPr>
          </a:p>
          <a:p>
            <a:pPr algn="ctr"/>
            <a:endParaRPr lang="fr-CH">
              <a:latin typeface="Arial" charset="0"/>
            </a:endParaRPr>
          </a:p>
          <a:p>
            <a:pPr algn="ctr"/>
            <a:endParaRPr lang="fr-CH">
              <a:latin typeface="Arial" charset="0"/>
            </a:endParaRPr>
          </a:p>
          <a:p>
            <a:pPr algn="ctr"/>
            <a:r>
              <a:rPr lang="fr-CH" b="1">
                <a:latin typeface="Arial" charset="0"/>
              </a:rPr>
              <a:t>S</a:t>
            </a:r>
            <a:endParaRPr lang="fr-FR" b="1">
              <a:latin typeface="Arial" charset="0"/>
            </a:endParaRPr>
          </a:p>
        </p:txBody>
      </p:sp>
      <p:sp>
        <p:nvSpPr>
          <p:cNvPr id="43" name="Slide Number Placeholder 1">
            <a:extLst>
              <a:ext uri="{FF2B5EF4-FFF2-40B4-BE49-F238E27FC236}">
                <a16:creationId xmlns:a16="http://schemas.microsoft.com/office/drawing/2014/main" id="{32A60685-52EC-4CEF-A985-11E73586A4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6600" y="6492874"/>
            <a:ext cx="2057400" cy="365125"/>
          </a:xfrm>
        </p:spPr>
        <p:txBody>
          <a:bodyPr/>
          <a:lstStyle/>
          <a:p>
            <a:fld id="{6A735C90-C00B-4627-AE3D-D019B942ACBB}" type="slidenum">
              <a:rPr lang="fr-CH" smtClean="0"/>
              <a:t>16</a:t>
            </a:fld>
            <a:endParaRPr lang="fr-CH"/>
          </a:p>
        </p:txBody>
      </p:sp>
      <p:sp>
        <p:nvSpPr>
          <p:cNvPr id="45" name="Text Box 9">
            <a:extLst>
              <a:ext uri="{FF2B5EF4-FFF2-40B4-BE49-F238E27FC236}">
                <a16:creationId xmlns:a16="http://schemas.microsoft.com/office/drawing/2014/main" id="{408D0928-1D3F-458B-AD78-2160C470EE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8650" y="3382037"/>
            <a:ext cx="3662628" cy="19082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/>
              <a:t>2 conditions :</a:t>
            </a:r>
          </a:p>
          <a:p>
            <a:pPr>
              <a:defRPr/>
            </a:pPr>
            <a:endParaRPr lang="fr-CH"/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fr-CH"/>
              <a:t>Même nombre de pôles</a:t>
            </a:r>
          </a:p>
          <a:p>
            <a:pPr>
              <a:defRPr/>
            </a:pPr>
            <a:r>
              <a:rPr lang="fr-CH" sz="1400"/>
              <a:t>     (paires de pôles)</a:t>
            </a:r>
          </a:p>
          <a:p>
            <a:pPr>
              <a:defRPr/>
            </a:pPr>
            <a:endParaRPr lang="fr-CH"/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fr-CH"/>
              <a:t>Même vitesse</a:t>
            </a:r>
            <a:endParaRPr lang="fr-CH">
              <a:solidFill>
                <a:schemeClr val="bg1"/>
              </a:solidFill>
            </a:endParaRPr>
          </a:p>
          <a:p>
            <a:pPr>
              <a:defRPr/>
            </a:pPr>
            <a:r>
              <a:rPr lang="fr-CH" sz="1400"/>
              <a:t>     (les champs sont dit synchrones)</a:t>
            </a:r>
          </a:p>
        </p:txBody>
      </p:sp>
    </p:spTree>
    <p:extLst>
      <p:ext uri="{BB962C8B-B14F-4D97-AF65-F5344CB8AC3E}">
        <p14:creationId xmlns:p14="http://schemas.microsoft.com/office/powerpoint/2010/main" val="1938001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26B0FEA2-4F0D-41AD-A20D-C9A7EBEA9AF1}"/>
              </a:ext>
            </a:extLst>
          </p:cNvPr>
          <p:cNvGrpSpPr/>
          <p:nvPr/>
        </p:nvGrpSpPr>
        <p:grpSpPr>
          <a:xfrm>
            <a:off x="1336468" y="744096"/>
            <a:ext cx="720725" cy="6050665"/>
            <a:chOff x="6228057" y="362091"/>
            <a:chExt cx="720725" cy="6050665"/>
          </a:xfrm>
        </p:grpSpPr>
        <p:grpSp>
          <p:nvGrpSpPr>
            <p:cNvPr id="46" name="Group 3"/>
            <p:cNvGrpSpPr>
              <a:grpSpLocks/>
            </p:cNvGrpSpPr>
            <p:nvPr/>
          </p:nvGrpSpPr>
          <p:grpSpPr bwMode="auto">
            <a:xfrm>
              <a:off x="6228057" y="436657"/>
              <a:ext cx="720725" cy="4100513"/>
              <a:chOff x="2653" y="319"/>
              <a:chExt cx="454" cy="2583"/>
            </a:xfrm>
          </p:grpSpPr>
          <p:sp>
            <p:nvSpPr>
              <p:cNvPr id="48" name="Rectangle 5"/>
              <p:cNvSpPr>
                <a:spLocks noChangeArrowheads="1"/>
              </p:cNvSpPr>
              <p:nvPr/>
            </p:nvSpPr>
            <p:spPr bwMode="auto">
              <a:xfrm>
                <a:off x="2653" y="1396"/>
                <a:ext cx="454" cy="1506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fr-FR" b="1">
                  <a:latin typeface="Arial" charset="0"/>
                </a:endParaRPr>
              </a:p>
            </p:txBody>
          </p:sp>
          <p:sp>
            <p:nvSpPr>
              <p:cNvPr id="49" name="Oval 6"/>
              <p:cNvSpPr>
                <a:spLocks noChangeArrowheads="1"/>
              </p:cNvSpPr>
              <p:nvPr/>
            </p:nvSpPr>
            <p:spPr bwMode="auto">
              <a:xfrm>
                <a:off x="2857" y="2115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0" name="Rectangle 7"/>
              <p:cNvSpPr>
                <a:spLocks noChangeArrowheads="1"/>
              </p:cNvSpPr>
              <p:nvPr/>
            </p:nvSpPr>
            <p:spPr bwMode="auto">
              <a:xfrm>
                <a:off x="2653" y="319"/>
                <a:ext cx="454" cy="981"/>
              </a:xfrm>
              <a:prstGeom prst="rect">
                <a:avLst/>
              </a:prstGeom>
              <a:gradFill rotWithShape="1">
                <a:gsLst>
                  <a:gs pos="0">
                    <a:srgbClr val="FF0000"/>
                  </a:gs>
                  <a:gs pos="100000">
                    <a:srgbClr val="3333CC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fr-CH" b="1">
                    <a:latin typeface="Arial" charset="0"/>
                  </a:rPr>
                  <a:t>N</a:t>
                </a:r>
              </a:p>
              <a:p>
                <a:pPr algn="ctr"/>
                <a:endParaRPr lang="fr-CH">
                  <a:latin typeface="Arial" charset="0"/>
                </a:endParaRPr>
              </a:p>
              <a:p>
                <a:pPr algn="ctr"/>
                <a:endParaRPr lang="fr-CH">
                  <a:latin typeface="Arial" charset="0"/>
                </a:endParaRPr>
              </a:p>
              <a:p>
                <a:pPr algn="ctr"/>
                <a:endParaRPr lang="fr-CH">
                  <a:latin typeface="Arial" charset="0"/>
                </a:endParaRPr>
              </a:p>
              <a:p>
                <a:pPr algn="ctr"/>
                <a:r>
                  <a:rPr lang="fr-CH" b="1">
                    <a:latin typeface="Arial" charset="0"/>
                  </a:rPr>
                  <a:t>S</a:t>
                </a:r>
                <a:endParaRPr lang="fr-FR" b="1">
                  <a:latin typeface="Arial" charset="0"/>
                </a:endParaRPr>
              </a:p>
            </p:txBody>
          </p:sp>
        </p:grpSp>
        <p:sp>
          <p:nvSpPr>
            <p:cNvPr id="38" name="Rectangle 7">
              <a:extLst>
                <a:ext uri="{FF2B5EF4-FFF2-40B4-BE49-F238E27FC236}">
                  <a16:creationId xmlns:a16="http://schemas.microsoft.com/office/drawing/2014/main" id="{26621C74-9397-46D2-B92D-BB2FA0C674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28057" y="4732338"/>
              <a:ext cx="720725" cy="1557338"/>
            </a:xfrm>
            <a:prstGeom prst="rect">
              <a:avLst/>
            </a:prstGeom>
            <a:gradFill rotWithShape="1">
              <a:gsLst>
                <a:gs pos="0">
                  <a:srgbClr val="FF0000"/>
                </a:gs>
                <a:gs pos="100000">
                  <a:srgbClr val="3333CC"/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fr-CH" b="1">
                  <a:latin typeface="Arial" charset="0"/>
                </a:rPr>
                <a:t>N</a:t>
              </a:r>
            </a:p>
            <a:p>
              <a:pPr algn="ctr"/>
              <a:endParaRPr lang="fr-CH">
                <a:latin typeface="Arial" charset="0"/>
              </a:endParaRPr>
            </a:p>
            <a:p>
              <a:pPr algn="ctr"/>
              <a:endParaRPr lang="fr-CH">
                <a:latin typeface="Arial" charset="0"/>
              </a:endParaRPr>
            </a:p>
            <a:p>
              <a:pPr algn="ctr"/>
              <a:endParaRPr lang="fr-CH">
                <a:latin typeface="Arial" charset="0"/>
              </a:endParaRPr>
            </a:p>
            <a:p>
              <a:pPr algn="ctr"/>
              <a:r>
                <a:rPr lang="fr-CH" b="1">
                  <a:latin typeface="Arial" charset="0"/>
                </a:rPr>
                <a:t>S</a:t>
              </a:r>
              <a:endParaRPr lang="fr-FR" b="1">
                <a:latin typeface="Arial" charset="0"/>
              </a:endParaRPr>
            </a:p>
          </p:txBody>
        </p:sp>
        <p:sp>
          <p:nvSpPr>
            <p:cNvPr id="47" name="Line 8"/>
            <p:cNvSpPr>
              <a:spLocks noChangeShapeType="1"/>
            </p:cNvSpPr>
            <p:nvPr/>
          </p:nvSpPr>
          <p:spPr bwMode="auto">
            <a:xfrm flipV="1">
              <a:off x="6588420" y="362091"/>
              <a:ext cx="0" cy="605066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</p:grpSp>
      <p:sp>
        <p:nvSpPr>
          <p:cNvPr id="10" name="Title 1"/>
          <p:cNvSpPr txBox="1">
            <a:spLocks/>
          </p:cNvSpPr>
          <p:nvPr/>
        </p:nvSpPr>
        <p:spPr>
          <a:xfrm>
            <a:off x="0" y="0"/>
            <a:ext cx="8515349" cy="66265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CH" sz="2800"/>
              <a:t>Couple réluctant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17</a:t>
            </a:fld>
            <a:endParaRPr lang="fr-CH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50D2C2BB-5750-4E44-A2BD-3E9A034C4E69}"/>
              </a:ext>
            </a:extLst>
          </p:cNvPr>
          <p:cNvGrpSpPr/>
          <p:nvPr/>
        </p:nvGrpSpPr>
        <p:grpSpPr>
          <a:xfrm>
            <a:off x="2391995" y="793168"/>
            <a:ext cx="4342871" cy="5950363"/>
            <a:chOff x="4351929" y="690545"/>
            <a:chExt cx="4342871" cy="5950363"/>
          </a:xfrm>
        </p:grpSpPr>
        <p:sp>
          <p:nvSpPr>
            <p:cNvPr id="63" name="Rectangle 6"/>
            <p:cNvSpPr>
              <a:spLocks noChangeArrowheads="1"/>
            </p:cNvSpPr>
            <p:nvPr/>
          </p:nvSpPr>
          <p:spPr bwMode="auto">
            <a:xfrm>
              <a:off x="6163004" y="2436936"/>
              <a:ext cx="720725" cy="240559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fr-FR" b="1">
                <a:latin typeface="Arial" charset="0"/>
              </a:endParaRPr>
            </a:p>
          </p:txBody>
        </p:sp>
        <p:sp>
          <p:nvSpPr>
            <p:cNvPr id="64" name="Rectangle 8"/>
            <p:cNvSpPr>
              <a:spLocks noChangeArrowheads="1"/>
            </p:cNvSpPr>
            <p:nvPr/>
          </p:nvSpPr>
          <p:spPr bwMode="auto">
            <a:xfrm rot="1080000">
              <a:off x="6888857" y="747835"/>
              <a:ext cx="720725" cy="1557338"/>
            </a:xfrm>
            <a:prstGeom prst="rect">
              <a:avLst/>
            </a:prstGeom>
            <a:gradFill rotWithShape="1">
              <a:gsLst>
                <a:gs pos="0">
                  <a:srgbClr val="FF0000"/>
                </a:gs>
                <a:gs pos="100000">
                  <a:srgbClr val="3333CC"/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fr-CH" b="1">
                  <a:latin typeface="Arial" charset="0"/>
                </a:rPr>
                <a:t>N</a:t>
              </a:r>
            </a:p>
            <a:p>
              <a:pPr algn="ctr"/>
              <a:endParaRPr lang="fr-CH">
                <a:latin typeface="Arial" charset="0"/>
              </a:endParaRPr>
            </a:p>
            <a:p>
              <a:pPr algn="ctr"/>
              <a:endParaRPr lang="fr-CH">
                <a:latin typeface="Arial" charset="0"/>
              </a:endParaRPr>
            </a:p>
            <a:p>
              <a:pPr algn="ctr"/>
              <a:endParaRPr lang="fr-CH">
                <a:latin typeface="Arial" charset="0"/>
              </a:endParaRPr>
            </a:p>
            <a:p>
              <a:pPr algn="ctr"/>
              <a:r>
                <a:rPr lang="fr-CH" b="1">
                  <a:latin typeface="Arial" charset="0"/>
                </a:rPr>
                <a:t>S</a:t>
              </a:r>
              <a:endParaRPr lang="fr-FR" b="1">
                <a:latin typeface="Arial" charset="0"/>
              </a:endParaRPr>
            </a:p>
          </p:txBody>
        </p:sp>
        <p:sp>
          <p:nvSpPr>
            <p:cNvPr id="58" name="Line 10"/>
            <p:cNvSpPr>
              <a:spLocks noChangeShapeType="1"/>
            </p:cNvSpPr>
            <p:nvPr/>
          </p:nvSpPr>
          <p:spPr bwMode="auto">
            <a:xfrm>
              <a:off x="6523366" y="870549"/>
              <a:ext cx="0" cy="459687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graphicFrame>
          <p:nvGraphicFramePr>
            <p:cNvPr id="60" name="Object 59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429931352"/>
                </p:ext>
              </p:extLst>
            </p:nvPr>
          </p:nvGraphicFramePr>
          <p:xfrm>
            <a:off x="6824197" y="870550"/>
            <a:ext cx="190500" cy="2794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95611" name="Equation" r:id="rId4" imgW="190440" imgH="279360" progId="Equation.DSMT4">
                    <p:embed/>
                  </p:oleObj>
                </mc:Choice>
                <mc:Fallback>
                  <p:oleObj name="Equation" r:id="rId4" imgW="190440" imgH="279360" progId="Equation.DSMT4">
                    <p:embed/>
                    <p:pic>
                      <p:nvPicPr>
                        <p:cNvPr id="60" name="Object 59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6824197" y="870550"/>
                          <a:ext cx="190500" cy="2794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1" name="Arc 60"/>
            <p:cNvSpPr/>
            <p:nvPr/>
          </p:nvSpPr>
          <p:spPr>
            <a:xfrm>
              <a:off x="4351929" y="1163776"/>
              <a:ext cx="4342871" cy="4342871"/>
            </a:xfrm>
            <a:prstGeom prst="arc">
              <a:avLst>
                <a:gd name="adj1" fmla="val 16200000"/>
                <a:gd name="adj2" fmla="val 17484432"/>
              </a:avLst>
            </a:prstGeom>
            <a:ln w="12700">
              <a:solidFill>
                <a:schemeClr val="tx1"/>
              </a:solidFill>
              <a:headEnd type="triangl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62" name="Oval 6"/>
            <p:cNvSpPr>
              <a:spLocks noChangeArrowheads="1"/>
            </p:cNvSpPr>
            <p:nvPr/>
          </p:nvSpPr>
          <p:spPr bwMode="auto">
            <a:xfrm>
              <a:off x="6486853" y="3602995"/>
              <a:ext cx="71438" cy="7143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0" name="Rectangle 8">
              <a:extLst>
                <a:ext uri="{FF2B5EF4-FFF2-40B4-BE49-F238E27FC236}">
                  <a16:creationId xmlns:a16="http://schemas.microsoft.com/office/drawing/2014/main" id="{2701F4C6-B342-4FDB-8F62-99CEAF261C56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140000">
              <a:off x="5470496" y="4964933"/>
              <a:ext cx="720725" cy="1557338"/>
            </a:xfrm>
            <a:prstGeom prst="rect">
              <a:avLst/>
            </a:prstGeom>
            <a:gradFill rotWithShape="1">
              <a:gsLst>
                <a:gs pos="0">
                  <a:srgbClr val="FF0000"/>
                </a:gs>
                <a:gs pos="100000">
                  <a:srgbClr val="3333CC"/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fr-CH" b="1">
                  <a:latin typeface="Arial" charset="0"/>
                </a:rPr>
                <a:t>N</a:t>
              </a:r>
            </a:p>
            <a:p>
              <a:pPr algn="ctr"/>
              <a:endParaRPr lang="fr-CH">
                <a:latin typeface="Arial" charset="0"/>
              </a:endParaRPr>
            </a:p>
            <a:p>
              <a:pPr algn="ctr"/>
              <a:endParaRPr lang="fr-CH">
                <a:latin typeface="Arial" charset="0"/>
              </a:endParaRPr>
            </a:p>
            <a:p>
              <a:pPr algn="ctr"/>
              <a:endParaRPr lang="fr-CH">
                <a:latin typeface="Arial" charset="0"/>
              </a:endParaRPr>
            </a:p>
            <a:p>
              <a:pPr algn="ctr"/>
              <a:r>
                <a:rPr lang="fr-CH" b="1">
                  <a:latin typeface="Arial" charset="0"/>
                </a:rPr>
                <a:t>S</a:t>
              </a:r>
              <a:endParaRPr lang="fr-FR" b="1">
                <a:latin typeface="Arial" charset="0"/>
              </a:endParaRPr>
            </a:p>
          </p:txBody>
        </p:sp>
        <p:sp>
          <p:nvSpPr>
            <p:cNvPr id="59" name="Line 11"/>
            <p:cNvSpPr>
              <a:spLocks noChangeShapeType="1"/>
            </p:cNvSpPr>
            <p:nvPr/>
          </p:nvSpPr>
          <p:spPr bwMode="auto">
            <a:xfrm flipV="1">
              <a:off x="5522945" y="690545"/>
              <a:ext cx="1996724" cy="595036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</p:grpSp>
      <p:sp>
        <p:nvSpPr>
          <p:cNvPr id="42" name="Text Box 9">
            <a:extLst>
              <a:ext uri="{FF2B5EF4-FFF2-40B4-BE49-F238E27FC236}">
                <a16:creationId xmlns:a16="http://schemas.microsoft.com/office/drawing/2014/main" id="{619A2696-C10F-40E4-9635-A94C95B9BF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263" y="92939"/>
            <a:ext cx="478568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85725">
              <a:defRPr/>
            </a:pPr>
            <a:r>
              <a:rPr lang="fr-CH"/>
              <a:t>Action d'un champ magnétique sur une structure à réluctance variable</a:t>
            </a:r>
            <a:endParaRPr lang="en-US"/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E99383C5-7B39-4816-B198-5F58696191B2}"/>
              </a:ext>
            </a:extLst>
          </p:cNvPr>
          <p:cNvGrpSpPr/>
          <p:nvPr/>
        </p:nvGrpSpPr>
        <p:grpSpPr>
          <a:xfrm rot="1103097">
            <a:off x="7113589" y="762828"/>
            <a:ext cx="720725" cy="6050665"/>
            <a:chOff x="6228057" y="362091"/>
            <a:chExt cx="720725" cy="6050665"/>
          </a:xfrm>
        </p:grpSpPr>
        <p:grpSp>
          <p:nvGrpSpPr>
            <p:cNvPr id="44" name="Group 3">
              <a:extLst>
                <a:ext uri="{FF2B5EF4-FFF2-40B4-BE49-F238E27FC236}">
                  <a16:creationId xmlns:a16="http://schemas.microsoft.com/office/drawing/2014/main" id="{55003C31-5D29-4726-8A69-B57A3245AFC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228057" y="436657"/>
              <a:ext cx="720725" cy="4100513"/>
              <a:chOff x="2653" y="319"/>
              <a:chExt cx="454" cy="2583"/>
            </a:xfrm>
          </p:grpSpPr>
          <p:sp>
            <p:nvSpPr>
              <p:cNvPr id="79" name="Rectangle 5">
                <a:extLst>
                  <a:ext uri="{FF2B5EF4-FFF2-40B4-BE49-F238E27FC236}">
                    <a16:creationId xmlns:a16="http://schemas.microsoft.com/office/drawing/2014/main" id="{6DEBE806-F244-4A7C-9365-0F777821089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53" y="1396"/>
                <a:ext cx="454" cy="1506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fr-FR" b="1">
                  <a:latin typeface="Arial" charset="0"/>
                </a:endParaRPr>
              </a:p>
            </p:txBody>
          </p:sp>
          <p:sp>
            <p:nvSpPr>
              <p:cNvPr id="80" name="Oval 6">
                <a:extLst>
                  <a:ext uri="{FF2B5EF4-FFF2-40B4-BE49-F238E27FC236}">
                    <a16:creationId xmlns:a16="http://schemas.microsoft.com/office/drawing/2014/main" id="{2093365D-FA41-463E-B4C7-C754AE373A1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57" y="2115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1" name="Rectangle 7">
                <a:extLst>
                  <a:ext uri="{FF2B5EF4-FFF2-40B4-BE49-F238E27FC236}">
                    <a16:creationId xmlns:a16="http://schemas.microsoft.com/office/drawing/2014/main" id="{FABE3240-87EB-45CC-81F4-9340F92142B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53" y="319"/>
                <a:ext cx="454" cy="981"/>
              </a:xfrm>
              <a:prstGeom prst="rect">
                <a:avLst/>
              </a:prstGeom>
              <a:gradFill rotWithShape="1">
                <a:gsLst>
                  <a:gs pos="0">
                    <a:srgbClr val="FF0000"/>
                  </a:gs>
                  <a:gs pos="100000">
                    <a:srgbClr val="3333CC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fr-CH" b="1">
                    <a:latin typeface="Arial" charset="0"/>
                  </a:rPr>
                  <a:t>N</a:t>
                </a:r>
              </a:p>
              <a:p>
                <a:pPr algn="ctr"/>
                <a:endParaRPr lang="fr-CH">
                  <a:latin typeface="Arial" charset="0"/>
                </a:endParaRPr>
              </a:p>
              <a:p>
                <a:pPr algn="ctr"/>
                <a:endParaRPr lang="fr-CH">
                  <a:latin typeface="Arial" charset="0"/>
                </a:endParaRPr>
              </a:p>
              <a:p>
                <a:pPr algn="ctr"/>
                <a:endParaRPr lang="fr-CH">
                  <a:latin typeface="Arial" charset="0"/>
                </a:endParaRPr>
              </a:p>
              <a:p>
                <a:pPr algn="ctr"/>
                <a:r>
                  <a:rPr lang="fr-CH" b="1">
                    <a:latin typeface="Arial" charset="0"/>
                  </a:rPr>
                  <a:t>S</a:t>
                </a:r>
                <a:endParaRPr lang="fr-FR" b="1">
                  <a:latin typeface="Arial" charset="0"/>
                </a:endParaRPr>
              </a:p>
            </p:txBody>
          </p:sp>
        </p:grpSp>
        <p:sp>
          <p:nvSpPr>
            <p:cNvPr id="77" name="Rectangle 7">
              <a:extLst>
                <a:ext uri="{FF2B5EF4-FFF2-40B4-BE49-F238E27FC236}">
                  <a16:creationId xmlns:a16="http://schemas.microsoft.com/office/drawing/2014/main" id="{5809EEEC-2C1D-413F-B5EF-FCFA4A872C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28057" y="4732338"/>
              <a:ext cx="720725" cy="1557338"/>
            </a:xfrm>
            <a:prstGeom prst="rect">
              <a:avLst/>
            </a:prstGeom>
            <a:gradFill rotWithShape="1">
              <a:gsLst>
                <a:gs pos="0">
                  <a:srgbClr val="FF0000"/>
                </a:gs>
                <a:gs pos="100000">
                  <a:srgbClr val="3333CC"/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fr-CH" b="1">
                  <a:latin typeface="Arial" charset="0"/>
                </a:rPr>
                <a:t>N</a:t>
              </a:r>
            </a:p>
            <a:p>
              <a:pPr algn="ctr"/>
              <a:endParaRPr lang="fr-CH">
                <a:latin typeface="Arial" charset="0"/>
              </a:endParaRPr>
            </a:p>
            <a:p>
              <a:pPr algn="ctr"/>
              <a:endParaRPr lang="fr-CH">
                <a:latin typeface="Arial" charset="0"/>
              </a:endParaRPr>
            </a:p>
            <a:p>
              <a:pPr algn="ctr"/>
              <a:endParaRPr lang="fr-CH">
                <a:latin typeface="Arial" charset="0"/>
              </a:endParaRPr>
            </a:p>
            <a:p>
              <a:pPr algn="ctr"/>
              <a:r>
                <a:rPr lang="fr-CH" b="1">
                  <a:latin typeface="Arial" charset="0"/>
                </a:rPr>
                <a:t>S</a:t>
              </a:r>
              <a:endParaRPr lang="fr-FR" b="1">
                <a:latin typeface="Arial" charset="0"/>
              </a:endParaRPr>
            </a:p>
          </p:txBody>
        </p:sp>
        <p:sp>
          <p:nvSpPr>
            <p:cNvPr id="78" name="Line 8">
              <a:extLst>
                <a:ext uri="{FF2B5EF4-FFF2-40B4-BE49-F238E27FC236}">
                  <a16:creationId xmlns:a16="http://schemas.microsoft.com/office/drawing/2014/main" id="{A49AD443-6062-4C60-918E-CDB0B69E7742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6588420" y="362091"/>
              <a:ext cx="0" cy="605066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</p:grp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8D7AE2DA-5093-4BDC-8909-24A3CCCC81B4}"/>
              </a:ext>
            </a:extLst>
          </p:cNvPr>
          <p:cNvCxnSpPr>
            <a:cxnSpLocks/>
          </p:cNvCxnSpPr>
          <p:nvPr/>
        </p:nvCxnSpPr>
        <p:spPr>
          <a:xfrm>
            <a:off x="2622860" y="3711487"/>
            <a:ext cx="1080000" cy="12300"/>
          </a:xfrm>
          <a:prstGeom prst="straightConnector1">
            <a:avLst/>
          </a:prstGeom>
          <a:ln w="412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Arrow Connector 81">
            <a:extLst>
              <a:ext uri="{FF2B5EF4-FFF2-40B4-BE49-F238E27FC236}">
                <a16:creationId xmlns:a16="http://schemas.microsoft.com/office/drawing/2014/main" id="{38C00379-3E99-44C9-94DD-973B76EE4614}"/>
              </a:ext>
            </a:extLst>
          </p:cNvPr>
          <p:cNvCxnSpPr>
            <a:cxnSpLocks/>
          </p:cNvCxnSpPr>
          <p:nvPr/>
        </p:nvCxnSpPr>
        <p:spPr>
          <a:xfrm>
            <a:off x="5540931" y="3741250"/>
            <a:ext cx="1080000" cy="12300"/>
          </a:xfrm>
          <a:prstGeom prst="straightConnector1">
            <a:avLst/>
          </a:prstGeom>
          <a:ln w="412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0321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697" name="Text Box 9"/>
          <p:cNvSpPr txBox="1">
            <a:spLocks noChangeArrowheads="1"/>
          </p:cNvSpPr>
          <p:nvPr/>
        </p:nvSpPr>
        <p:spPr bwMode="auto">
          <a:xfrm>
            <a:off x="4033036" y="150910"/>
            <a:ext cx="476864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85725">
              <a:defRPr/>
            </a:pPr>
            <a:r>
              <a:rPr lang="fr-CH"/>
              <a:t>Action d'un champ magnétique sur une structure à réluctance variable</a:t>
            </a:r>
            <a:endParaRPr lang="en-US"/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CH" sz="2800"/>
              <a:t>Couple réluctant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18</a:t>
            </a:fld>
            <a:endParaRPr lang="fr-CH"/>
          </a:p>
        </p:txBody>
      </p:sp>
      <p:graphicFrame>
        <p:nvGraphicFramePr>
          <p:cNvPr id="90" name="Object 89"/>
          <p:cNvGraphicFramePr>
            <a:graphicFrameLocks noChangeAspect="1"/>
          </p:cNvGraphicFramePr>
          <p:nvPr/>
        </p:nvGraphicFramePr>
        <p:xfrm>
          <a:off x="5048250" y="1766888"/>
          <a:ext cx="2603500" cy="469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02" name="Equation" r:id="rId4" imgW="2603160" imgH="469800" progId="Equation.DSMT4">
                  <p:embed/>
                </p:oleObj>
              </mc:Choice>
              <mc:Fallback>
                <p:oleObj name="Equation" r:id="rId4" imgW="2603160" imgH="469800" progId="Equation.DSMT4">
                  <p:embed/>
                  <p:pic>
                    <p:nvPicPr>
                      <p:cNvPr id="90" name="Object 89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048250" y="1766888"/>
                        <a:ext cx="2603500" cy="469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1" name="Text Box 9"/>
          <p:cNvSpPr txBox="1">
            <a:spLocks noChangeArrowheads="1"/>
          </p:cNvSpPr>
          <p:nvPr/>
        </p:nvSpPr>
        <p:spPr bwMode="auto">
          <a:xfrm>
            <a:off x="5003645" y="3127062"/>
            <a:ext cx="3662628" cy="19082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/>
              <a:t>2 conditions :</a:t>
            </a:r>
          </a:p>
          <a:p>
            <a:pPr>
              <a:defRPr/>
            </a:pPr>
            <a:endParaRPr lang="fr-CH"/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fr-CH"/>
              <a:t>Même nombre de pièces saillantes que de pôles</a:t>
            </a:r>
            <a:br>
              <a:rPr lang="fr-CH"/>
            </a:br>
            <a:r>
              <a:rPr lang="fr-CH" sz="1400"/>
              <a:t>(ou multiple)</a:t>
            </a:r>
            <a:endParaRPr lang="fr-CH"/>
          </a:p>
          <a:p>
            <a:pPr>
              <a:defRPr/>
            </a:pPr>
            <a:r>
              <a:rPr lang="fr-CH" sz="1400"/>
              <a:t>     </a:t>
            </a:r>
            <a:endParaRPr lang="fr-CH"/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fr-CH"/>
              <a:t>Même vitesse</a:t>
            </a:r>
            <a:r>
              <a:rPr lang="fr-CH" sz="1400"/>
              <a:t>  </a:t>
            </a:r>
          </a:p>
        </p:txBody>
      </p:sp>
      <p:sp>
        <p:nvSpPr>
          <p:cNvPr id="92" name="Line 29"/>
          <p:cNvSpPr>
            <a:spLocks noChangeShapeType="1"/>
          </p:cNvSpPr>
          <p:nvPr/>
        </p:nvSpPr>
        <p:spPr bwMode="auto">
          <a:xfrm flipH="1">
            <a:off x="6429597" y="2219200"/>
            <a:ext cx="0" cy="320259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93" name="Text Box 30"/>
          <p:cNvSpPr txBox="1">
            <a:spLocks noChangeArrowheads="1"/>
          </p:cNvSpPr>
          <p:nvPr/>
        </p:nvSpPr>
        <p:spPr bwMode="auto">
          <a:xfrm>
            <a:off x="4707907" y="2496853"/>
            <a:ext cx="332401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H" sz="1400"/>
              <a:t>nombre de paires de pôles</a:t>
            </a:r>
            <a:endParaRPr lang="en-US" sz="1400"/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6A615E7C-84D0-46D1-AC0B-21DA981493B4}"/>
              </a:ext>
            </a:extLst>
          </p:cNvPr>
          <p:cNvGrpSpPr/>
          <p:nvPr/>
        </p:nvGrpSpPr>
        <p:grpSpPr>
          <a:xfrm>
            <a:off x="229128" y="759592"/>
            <a:ext cx="4342871" cy="5950363"/>
            <a:chOff x="4351929" y="690545"/>
            <a:chExt cx="4342871" cy="5950363"/>
          </a:xfrm>
        </p:grpSpPr>
        <p:sp>
          <p:nvSpPr>
            <p:cNvPr id="37" name="Rectangle 6">
              <a:extLst>
                <a:ext uri="{FF2B5EF4-FFF2-40B4-BE49-F238E27FC236}">
                  <a16:creationId xmlns:a16="http://schemas.microsoft.com/office/drawing/2014/main" id="{16A86E7B-177A-4AA3-B1B1-16EE327DDD1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63004" y="2436936"/>
              <a:ext cx="720725" cy="240559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fr-FR" b="1">
                <a:latin typeface="Arial" charset="0"/>
              </a:endParaRPr>
            </a:p>
          </p:txBody>
        </p:sp>
        <p:sp>
          <p:nvSpPr>
            <p:cNvPr id="38" name="Rectangle 8">
              <a:extLst>
                <a:ext uri="{FF2B5EF4-FFF2-40B4-BE49-F238E27FC236}">
                  <a16:creationId xmlns:a16="http://schemas.microsoft.com/office/drawing/2014/main" id="{3FF71F7A-8C97-4261-A4DB-65C3FA110DCF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">
              <a:off x="6888857" y="747835"/>
              <a:ext cx="720725" cy="1557338"/>
            </a:xfrm>
            <a:prstGeom prst="rect">
              <a:avLst/>
            </a:prstGeom>
            <a:gradFill rotWithShape="1">
              <a:gsLst>
                <a:gs pos="0">
                  <a:srgbClr val="FF0000"/>
                </a:gs>
                <a:gs pos="100000">
                  <a:srgbClr val="3333CC"/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fr-CH" b="1">
                  <a:latin typeface="Arial" charset="0"/>
                </a:rPr>
                <a:t>N</a:t>
              </a:r>
            </a:p>
            <a:p>
              <a:pPr algn="ctr"/>
              <a:endParaRPr lang="fr-CH">
                <a:latin typeface="Arial" charset="0"/>
              </a:endParaRPr>
            </a:p>
            <a:p>
              <a:pPr algn="ctr"/>
              <a:endParaRPr lang="fr-CH">
                <a:latin typeface="Arial" charset="0"/>
              </a:endParaRPr>
            </a:p>
            <a:p>
              <a:pPr algn="ctr"/>
              <a:endParaRPr lang="fr-CH">
                <a:latin typeface="Arial" charset="0"/>
              </a:endParaRPr>
            </a:p>
            <a:p>
              <a:pPr algn="ctr"/>
              <a:r>
                <a:rPr lang="fr-CH" b="1">
                  <a:latin typeface="Arial" charset="0"/>
                </a:rPr>
                <a:t>S</a:t>
              </a:r>
              <a:endParaRPr lang="fr-FR" b="1">
                <a:latin typeface="Arial" charset="0"/>
              </a:endParaRPr>
            </a:p>
          </p:txBody>
        </p:sp>
        <p:sp>
          <p:nvSpPr>
            <p:cNvPr id="39" name="Line 10">
              <a:extLst>
                <a:ext uri="{FF2B5EF4-FFF2-40B4-BE49-F238E27FC236}">
                  <a16:creationId xmlns:a16="http://schemas.microsoft.com/office/drawing/2014/main" id="{4ACEB7D1-9671-4585-A3A6-747B0262A8B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523366" y="870549"/>
              <a:ext cx="0" cy="459687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graphicFrame>
          <p:nvGraphicFramePr>
            <p:cNvPr id="40" name="Object 39">
              <a:extLst>
                <a:ext uri="{FF2B5EF4-FFF2-40B4-BE49-F238E27FC236}">
                  <a16:creationId xmlns:a16="http://schemas.microsoft.com/office/drawing/2014/main" id="{9558C761-98C2-43F5-B896-731BDCEB50E1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592256711"/>
                </p:ext>
              </p:extLst>
            </p:nvPr>
          </p:nvGraphicFramePr>
          <p:xfrm>
            <a:off x="6824197" y="870550"/>
            <a:ext cx="190500" cy="2794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3003" name="Equation" r:id="rId6" imgW="190440" imgH="279360" progId="Equation.DSMT4">
                    <p:embed/>
                  </p:oleObj>
                </mc:Choice>
                <mc:Fallback>
                  <p:oleObj name="Equation" r:id="rId6" imgW="190440" imgH="279360" progId="Equation.DSMT4">
                    <p:embed/>
                    <p:pic>
                      <p:nvPicPr>
                        <p:cNvPr id="60" name="Object 59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6824197" y="870550"/>
                          <a:ext cx="190500" cy="2794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1" name="Arc 40">
              <a:extLst>
                <a:ext uri="{FF2B5EF4-FFF2-40B4-BE49-F238E27FC236}">
                  <a16:creationId xmlns:a16="http://schemas.microsoft.com/office/drawing/2014/main" id="{9E7F4029-F890-42BB-8E76-ED4EEAF645E6}"/>
                </a:ext>
              </a:extLst>
            </p:cNvPr>
            <p:cNvSpPr/>
            <p:nvPr/>
          </p:nvSpPr>
          <p:spPr>
            <a:xfrm>
              <a:off x="4351929" y="1163776"/>
              <a:ext cx="4342871" cy="4342871"/>
            </a:xfrm>
            <a:prstGeom prst="arc">
              <a:avLst>
                <a:gd name="adj1" fmla="val 16200000"/>
                <a:gd name="adj2" fmla="val 17484432"/>
              </a:avLst>
            </a:prstGeom>
            <a:ln w="12700">
              <a:solidFill>
                <a:schemeClr val="tx1"/>
              </a:solidFill>
              <a:headEnd type="triangl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42" name="Oval 6">
              <a:extLst>
                <a:ext uri="{FF2B5EF4-FFF2-40B4-BE49-F238E27FC236}">
                  <a16:creationId xmlns:a16="http://schemas.microsoft.com/office/drawing/2014/main" id="{487239FF-60C4-4718-BEC2-7E66454632C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86853" y="3602995"/>
              <a:ext cx="71438" cy="7143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3" name="Rectangle 8">
              <a:extLst>
                <a:ext uri="{FF2B5EF4-FFF2-40B4-BE49-F238E27FC236}">
                  <a16:creationId xmlns:a16="http://schemas.microsoft.com/office/drawing/2014/main" id="{9577754D-4077-4381-A26F-B27C47AB35A2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140000">
              <a:off x="5470496" y="4964933"/>
              <a:ext cx="720725" cy="1557338"/>
            </a:xfrm>
            <a:prstGeom prst="rect">
              <a:avLst/>
            </a:prstGeom>
            <a:gradFill rotWithShape="1">
              <a:gsLst>
                <a:gs pos="0">
                  <a:srgbClr val="FF0000"/>
                </a:gs>
                <a:gs pos="100000">
                  <a:srgbClr val="3333CC"/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fr-CH" b="1">
                  <a:latin typeface="Arial" charset="0"/>
                </a:rPr>
                <a:t>N</a:t>
              </a:r>
            </a:p>
            <a:p>
              <a:pPr algn="ctr"/>
              <a:endParaRPr lang="fr-CH">
                <a:latin typeface="Arial" charset="0"/>
              </a:endParaRPr>
            </a:p>
            <a:p>
              <a:pPr algn="ctr"/>
              <a:endParaRPr lang="fr-CH">
                <a:latin typeface="Arial" charset="0"/>
              </a:endParaRPr>
            </a:p>
            <a:p>
              <a:pPr algn="ctr"/>
              <a:endParaRPr lang="fr-CH">
                <a:latin typeface="Arial" charset="0"/>
              </a:endParaRPr>
            </a:p>
            <a:p>
              <a:pPr algn="ctr"/>
              <a:r>
                <a:rPr lang="fr-CH" b="1">
                  <a:latin typeface="Arial" charset="0"/>
                </a:rPr>
                <a:t>S</a:t>
              </a:r>
              <a:endParaRPr lang="fr-FR" b="1">
                <a:latin typeface="Arial" charset="0"/>
              </a:endParaRPr>
            </a:p>
          </p:txBody>
        </p:sp>
        <p:sp>
          <p:nvSpPr>
            <p:cNvPr id="44" name="Line 11">
              <a:extLst>
                <a:ext uri="{FF2B5EF4-FFF2-40B4-BE49-F238E27FC236}">
                  <a16:creationId xmlns:a16="http://schemas.microsoft.com/office/drawing/2014/main" id="{0A2D3B50-33B8-49B3-B6FC-E3321C226B4F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5522945" y="690545"/>
              <a:ext cx="1996724" cy="595036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</p:grpSp>
    </p:spTree>
    <p:extLst>
      <p:ext uri="{BB962C8B-B14F-4D97-AF65-F5344CB8AC3E}">
        <p14:creationId xmlns:p14="http://schemas.microsoft.com/office/powerpoint/2010/main" val="4124260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613237" y="1734283"/>
            <a:ext cx="3544728" cy="3544728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50" name="Oval 49"/>
          <p:cNvSpPr/>
          <p:nvPr/>
        </p:nvSpPr>
        <p:spPr>
          <a:xfrm>
            <a:off x="1322728" y="2443774"/>
            <a:ext cx="2125747" cy="2125747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1499419" y="2620465"/>
            <a:ext cx="1772364" cy="1772364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/>
              <a:t>Rotor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387915" y="1504207"/>
            <a:ext cx="3995372" cy="3974401"/>
            <a:chOff x="387915" y="1242994"/>
            <a:chExt cx="3995372" cy="3974401"/>
          </a:xfrm>
        </p:grpSpPr>
        <p:sp>
          <p:nvSpPr>
            <p:cNvPr id="44" name="Rectangle 43"/>
            <p:cNvSpPr/>
            <p:nvPr/>
          </p:nvSpPr>
          <p:spPr>
            <a:xfrm>
              <a:off x="2049018" y="1510957"/>
              <a:ext cx="643382" cy="634834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8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46" name="Rectangle 45"/>
            <p:cNvSpPr>
              <a:spLocks noChangeAspect="1"/>
            </p:cNvSpPr>
            <p:nvPr/>
          </p:nvSpPr>
          <p:spPr>
            <a:xfrm>
              <a:off x="662006" y="2887440"/>
              <a:ext cx="608308" cy="63171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800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47" name="Rectangle 46"/>
            <p:cNvSpPr>
              <a:spLocks noChangeAspect="1"/>
            </p:cNvSpPr>
            <p:nvPr/>
          </p:nvSpPr>
          <p:spPr>
            <a:xfrm>
              <a:off x="3469954" y="2887440"/>
              <a:ext cx="608308" cy="63171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800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48" name="Rectangle 47"/>
            <p:cNvSpPr/>
            <p:nvPr/>
          </p:nvSpPr>
          <p:spPr>
            <a:xfrm>
              <a:off x="2049018" y="4313818"/>
              <a:ext cx="643382" cy="634834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8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4" name="Arc 3"/>
            <p:cNvSpPr>
              <a:spLocks/>
            </p:cNvSpPr>
            <p:nvPr/>
          </p:nvSpPr>
          <p:spPr>
            <a:xfrm rot="10800000">
              <a:off x="2394694" y="1242994"/>
              <a:ext cx="1988593" cy="1987200"/>
            </a:xfrm>
            <a:prstGeom prst="arc">
              <a:avLst/>
            </a:prstGeom>
            <a:ln w="19050">
              <a:solidFill>
                <a:schemeClr val="tx1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53" name="Arc 52"/>
            <p:cNvSpPr>
              <a:spLocks noChangeAspect="1"/>
            </p:cNvSpPr>
            <p:nvPr/>
          </p:nvSpPr>
          <p:spPr>
            <a:xfrm rot="10800000">
              <a:off x="2502187" y="1331883"/>
              <a:ext cx="1773606" cy="1772364"/>
            </a:xfrm>
            <a:prstGeom prst="arc">
              <a:avLst/>
            </a:prstGeom>
            <a:ln w="19050">
              <a:solidFill>
                <a:schemeClr val="tx1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61" name="Arc 60"/>
            <p:cNvSpPr>
              <a:spLocks/>
            </p:cNvSpPr>
            <p:nvPr/>
          </p:nvSpPr>
          <p:spPr>
            <a:xfrm rot="10800000" flipV="1">
              <a:off x="2388160" y="3225578"/>
              <a:ext cx="1988593" cy="1987200"/>
            </a:xfrm>
            <a:prstGeom prst="arc">
              <a:avLst/>
            </a:prstGeom>
            <a:ln w="19050">
              <a:solidFill>
                <a:schemeClr val="tx1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62" name="Arc 61"/>
            <p:cNvSpPr>
              <a:spLocks noChangeAspect="1"/>
            </p:cNvSpPr>
            <p:nvPr/>
          </p:nvSpPr>
          <p:spPr>
            <a:xfrm rot="10800000" flipV="1">
              <a:off x="2495653" y="3314467"/>
              <a:ext cx="1773606" cy="1772364"/>
            </a:xfrm>
            <a:prstGeom prst="arc">
              <a:avLst/>
            </a:prstGeom>
            <a:ln w="19050">
              <a:solidFill>
                <a:schemeClr val="tx1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55" name="Arc 54"/>
            <p:cNvSpPr>
              <a:spLocks/>
            </p:cNvSpPr>
            <p:nvPr/>
          </p:nvSpPr>
          <p:spPr>
            <a:xfrm>
              <a:off x="387915" y="3230195"/>
              <a:ext cx="1988593" cy="1987200"/>
            </a:xfrm>
            <a:prstGeom prst="arc">
              <a:avLst/>
            </a:prstGeom>
            <a:ln w="19050">
              <a:solidFill>
                <a:schemeClr val="tx1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56" name="Arc 55"/>
            <p:cNvSpPr>
              <a:spLocks noChangeAspect="1"/>
            </p:cNvSpPr>
            <p:nvPr/>
          </p:nvSpPr>
          <p:spPr>
            <a:xfrm>
              <a:off x="495408" y="3319084"/>
              <a:ext cx="1773606" cy="1772364"/>
            </a:xfrm>
            <a:prstGeom prst="arc">
              <a:avLst/>
            </a:prstGeom>
            <a:ln w="19050">
              <a:solidFill>
                <a:schemeClr val="tx1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59" name="Arc 58"/>
            <p:cNvSpPr>
              <a:spLocks/>
            </p:cNvSpPr>
            <p:nvPr/>
          </p:nvSpPr>
          <p:spPr>
            <a:xfrm flipV="1">
              <a:off x="387915" y="1242994"/>
              <a:ext cx="1988593" cy="1987200"/>
            </a:xfrm>
            <a:prstGeom prst="arc">
              <a:avLst/>
            </a:prstGeom>
            <a:ln w="19050">
              <a:solidFill>
                <a:schemeClr val="tx1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60" name="Arc 59"/>
            <p:cNvSpPr>
              <a:spLocks noChangeAspect="1"/>
            </p:cNvSpPr>
            <p:nvPr/>
          </p:nvSpPr>
          <p:spPr>
            <a:xfrm flipV="1">
              <a:off x="495408" y="1331883"/>
              <a:ext cx="1773606" cy="1772364"/>
            </a:xfrm>
            <a:prstGeom prst="arc">
              <a:avLst/>
            </a:prstGeom>
            <a:ln w="19050">
              <a:solidFill>
                <a:schemeClr val="tx1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5007437" y="1729666"/>
            <a:ext cx="3544728" cy="3544728"/>
            <a:chOff x="5007437" y="1453213"/>
            <a:chExt cx="3544728" cy="3544728"/>
          </a:xfrm>
        </p:grpSpPr>
        <p:sp>
          <p:nvSpPr>
            <p:cNvPr id="65" name="Oval 64"/>
            <p:cNvSpPr/>
            <p:nvPr/>
          </p:nvSpPr>
          <p:spPr>
            <a:xfrm>
              <a:off x="5007437" y="1453213"/>
              <a:ext cx="3544728" cy="354472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66" name="Oval 65"/>
            <p:cNvSpPr/>
            <p:nvPr/>
          </p:nvSpPr>
          <p:spPr>
            <a:xfrm>
              <a:off x="5716928" y="2162704"/>
              <a:ext cx="2125747" cy="212574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sp>
        <p:nvSpPr>
          <p:cNvPr id="81" name="Freeform 80"/>
          <p:cNvSpPr/>
          <p:nvPr/>
        </p:nvSpPr>
        <p:spPr>
          <a:xfrm>
            <a:off x="5947527" y="2669756"/>
            <a:ext cx="1664549" cy="1664549"/>
          </a:xfrm>
          <a:custGeom>
            <a:avLst/>
            <a:gdLst>
              <a:gd name="connsiteX0" fmla="*/ 892445 w 1784890"/>
              <a:gd name="connsiteY0" fmla="*/ 0 h 1784890"/>
              <a:gd name="connsiteX1" fmla="*/ 1157831 w 1784890"/>
              <a:gd name="connsiteY1" fmla="*/ 40123 h 1784890"/>
              <a:gd name="connsiteX2" fmla="*/ 1158125 w 1784890"/>
              <a:gd name="connsiteY2" fmla="*/ 40230 h 1784890"/>
              <a:gd name="connsiteX3" fmla="*/ 1158125 w 1784890"/>
              <a:gd name="connsiteY3" fmla="*/ 296552 h 1784890"/>
              <a:gd name="connsiteX4" fmla="*/ 1160859 w 1784890"/>
              <a:gd name="connsiteY4" fmla="*/ 298036 h 1784890"/>
              <a:gd name="connsiteX5" fmla="*/ 1160859 w 1784890"/>
              <a:gd name="connsiteY5" fmla="*/ 625455 h 1784890"/>
              <a:gd name="connsiteX6" fmla="*/ 1487628 w 1784890"/>
              <a:gd name="connsiteY6" fmla="*/ 625455 h 1784890"/>
              <a:gd name="connsiteX7" fmla="*/ 1488256 w 1784890"/>
              <a:gd name="connsiteY7" fmla="*/ 626612 h 1784890"/>
              <a:gd name="connsiteX8" fmla="*/ 1744604 w 1784890"/>
              <a:gd name="connsiteY8" fmla="*/ 626612 h 1784890"/>
              <a:gd name="connsiteX9" fmla="*/ 1744768 w 1784890"/>
              <a:gd name="connsiteY9" fmla="*/ 627059 h 1784890"/>
              <a:gd name="connsiteX10" fmla="*/ 1784890 w 1784890"/>
              <a:gd name="connsiteY10" fmla="*/ 892445 h 1784890"/>
              <a:gd name="connsiteX11" fmla="*/ 1744768 w 1784890"/>
              <a:gd name="connsiteY11" fmla="*/ 1157831 h 1784890"/>
              <a:gd name="connsiteX12" fmla="*/ 1744604 w 1784890"/>
              <a:gd name="connsiteY12" fmla="*/ 1158277 h 1784890"/>
              <a:gd name="connsiteX13" fmla="*/ 1488256 w 1784890"/>
              <a:gd name="connsiteY13" fmla="*/ 1158277 h 1784890"/>
              <a:gd name="connsiteX14" fmla="*/ 1486343 w 1784890"/>
              <a:gd name="connsiteY14" fmla="*/ 1161802 h 1784890"/>
              <a:gd name="connsiteX15" fmla="*/ 1160859 w 1784890"/>
              <a:gd name="connsiteY15" fmla="*/ 1161802 h 1784890"/>
              <a:gd name="connsiteX16" fmla="*/ 1160859 w 1784890"/>
              <a:gd name="connsiteY16" fmla="*/ 1486855 h 1784890"/>
              <a:gd name="connsiteX17" fmla="*/ 1158125 w 1784890"/>
              <a:gd name="connsiteY17" fmla="*/ 1488339 h 1784890"/>
              <a:gd name="connsiteX18" fmla="*/ 1158125 w 1784890"/>
              <a:gd name="connsiteY18" fmla="*/ 1744660 h 1784890"/>
              <a:gd name="connsiteX19" fmla="*/ 1157831 w 1784890"/>
              <a:gd name="connsiteY19" fmla="*/ 1744768 h 1784890"/>
              <a:gd name="connsiteX20" fmla="*/ 892445 w 1784890"/>
              <a:gd name="connsiteY20" fmla="*/ 1784890 h 1784890"/>
              <a:gd name="connsiteX21" fmla="*/ 627059 w 1784890"/>
              <a:gd name="connsiteY21" fmla="*/ 1744768 h 1784890"/>
              <a:gd name="connsiteX22" fmla="*/ 626764 w 1784890"/>
              <a:gd name="connsiteY22" fmla="*/ 1744660 h 1784890"/>
              <a:gd name="connsiteX23" fmla="*/ 626764 w 1784890"/>
              <a:gd name="connsiteY23" fmla="*/ 1488338 h 1784890"/>
              <a:gd name="connsiteX24" fmla="*/ 625053 w 1784890"/>
              <a:gd name="connsiteY24" fmla="*/ 1487410 h 1784890"/>
              <a:gd name="connsiteX25" fmla="*/ 625053 w 1784890"/>
              <a:gd name="connsiteY25" fmla="*/ 1161801 h 1784890"/>
              <a:gd name="connsiteX26" fmla="*/ 298547 w 1784890"/>
              <a:gd name="connsiteY26" fmla="*/ 1161801 h 1784890"/>
              <a:gd name="connsiteX27" fmla="*/ 296634 w 1784890"/>
              <a:gd name="connsiteY27" fmla="*/ 1158277 h 1784890"/>
              <a:gd name="connsiteX28" fmla="*/ 40286 w 1784890"/>
              <a:gd name="connsiteY28" fmla="*/ 1158277 h 1784890"/>
              <a:gd name="connsiteX29" fmla="*/ 40123 w 1784890"/>
              <a:gd name="connsiteY29" fmla="*/ 1157831 h 1784890"/>
              <a:gd name="connsiteX30" fmla="*/ 0 w 1784890"/>
              <a:gd name="connsiteY30" fmla="*/ 892445 h 1784890"/>
              <a:gd name="connsiteX31" fmla="*/ 40123 w 1784890"/>
              <a:gd name="connsiteY31" fmla="*/ 627059 h 1784890"/>
              <a:gd name="connsiteX32" fmla="*/ 40286 w 1784890"/>
              <a:gd name="connsiteY32" fmla="*/ 626612 h 1784890"/>
              <a:gd name="connsiteX33" fmla="*/ 296635 w 1784890"/>
              <a:gd name="connsiteY33" fmla="*/ 626612 h 1784890"/>
              <a:gd name="connsiteX34" fmla="*/ 297264 w 1784890"/>
              <a:gd name="connsiteY34" fmla="*/ 625454 h 1784890"/>
              <a:gd name="connsiteX35" fmla="*/ 625053 w 1784890"/>
              <a:gd name="connsiteY35" fmla="*/ 625454 h 1784890"/>
              <a:gd name="connsiteX36" fmla="*/ 625053 w 1784890"/>
              <a:gd name="connsiteY36" fmla="*/ 297481 h 1784890"/>
              <a:gd name="connsiteX37" fmla="*/ 626764 w 1784890"/>
              <a:gd name="connsiteY37" fmla="*/ 296552 h 1784890"/>
              <a:gd name="connsiteX38" fmla="*/ 626764 w 1784890"/>
              <a:gd name="connsiteY38" fmla="*/ 40231 h 1784890"/>
              <a:gd name="connsiteX39" fmla="*/ 627059 w 1784890"/>
              <a:gd name="connsiteY39" fmla="*/ 40123 h 1784890"/>
              <a:gd name="connsiteX40" fmla="*/ 892445 w 1784890"/>
              <a:gd name="connsiteY40" fmla="*/ 0 h 17848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1784890" h="1784890">
                <a:moveTo>
                  <a:pt x="892445" y="0"/>
                </a:moveTo>
                <a:cubicBezTo>
                  <a:pt x="984861" y="0"/>
                  <a:pt x="1073996" y="14047"/>
                  <a:pt x="1157831" y="40123"/>
                </a:cubicBezTo>
                <a:lnTo>
                  <a:pt x="1158125" y="40230"/>
                </a:lnTo>
                <a:lnTo>
                  <a:pt x="1158125" y="296552"/>
                </a:lnTo>
                <a:lnTo>
                  <a:pt x="1160859" y="298036"/>
                </a:lnTo>
                <a:lnTo>
                  <a:pt x="1160859" y="625455"/>
                </a:lnTo>
                <a:lnTo>
                  <a:pt x="1487628" y="625455"/>
                </a:lnTo>
                <a:lnTo>
                  <a:pt x="1488256" y="626612"/>
                </a:lnTo>
                <a:lnTo>
                  <a:pt x="1744604" y="626612"/>
                </a:lnTo>
                <a:lnTo>
                  <a:pt x="1744768" y="627059"/>
                </a:lnTo>
                <a:cubicBezTo>
                  <a:pt x="1770843" y="710895"/>
                  <a:pt x="1784890" y="800029"/>
                  <a:pt x="1784890" y="892445"/>
                </a:cubicBezTo>
                <a:cubicBezTo>
                  <a:pt x="1784890" y="984861"/>
                  <a:pt x="1770843" y="1073996"/>
                  <a:pt x="1744768" y="1157831"/>
                </a:cubicBezTo>
                <a:lnTo>
                  <a:pt x="1744604" y="1158277"/>
                </a:lnTo>
                <a:lnTo>
                  <a:pt x="1488256" y="1158277"/>
                </a:lnTo>
                <a:lnTo>
                  <a:pt x="1486343" y="1161802"/>
                </a:lnTo>
                <a:lnTo>
                  <a:pt x="1160859" y="1161802"/>
                </a:lnTo>
                <a:lnTo>
                  <a:pt x="1160859" y="1486855"/>
                </a:lnTo>
                <a:lnTo>
                  <a:pt x="1158125" y="1488339"/>
                </a:lnTo>
                <a:lnTo>
                  <a:pt x="1158125" y="1744660"/>
                </a:lnTo>
                <a:lnTo>
                  <a:pt x="1157831" y="1744768"/>
                </a:lnTo>
                <a:cubicBezTo>
                  <a:pt x="1073996" y="1770843"/>
                  <a:pt x="984861" y="1784890"/>
                  <a:pt x="892445" y="1784890"/>
                </a:cubicBezTo>
                <a:cubicBezTo>
                  <a:pt x="800029" y="1784890"/>
                  <a:pt x="710894" y="1770843"/>
                  <a:pt x="627059" y="1744768"/>
                </a:cubicBezTo>
                <a:lnTo>
                  <a:pt x="626764" y="1744660"/>
                </a:lnTo>
                <a:lnTo>
                  <a:pt x="626764" y="1488338"/>
                </a:lnTo>
                <a:lnTo>
                  <a:pt x="625053" y="1487410"/>
                </a:lnTo>
                <a:lnTo>
                  <a:pt x="625053" y="1161801"/>
                </a:lnTo>
                <a:lnTo>
                  <a:pt x="298547" y="1161801"/>
                </a:lnTo>
                <a:lnTo>
                  <a:pt x="296634" y="1158277"/>
                </a:lnTo>
                <a:lnTo>
                  <a:pt x="40286" y="1158277"/>
                </a:lnTo>
                <a:lnTo>
                  <a:pt x="40123" y="1157831"/>
                </a:lnTo>
                <a:cubicBezTo>
                  <a:pt x="14047" y="1073996"/>
                  <a:pt x="0" y="984861"/>
                  <a:pt x="0" y="892445"/>
                </a:cubicBezTo>
                <a:cubicBezTo>
                  <a:pt x="0" y="800029"/>
                  <a:pt x="14047" y="710895"/>
                  <a:pt x="40123" y="627059"/>
                </a:cubicBezTo>
                <a:lnTo>
                  <a:pt x="40286" y="626612"/>
                </a:lnTo>
                <a:lnTo>
                  <a:pt x="296635" y="626612"/>
                </a:lnTo>
                <a:lnTo>
                  <a:pt x="297264" y="625454"/>
                </a:lnTo>
                <a:lnTo>
                  <a:pt x="625053" y="625454"/>
                </a:lnTo>
                <a:lnTo>
                  <a:pt x="625053" y="297481"/>
                </a:lnTo>
                <a:lnTo>
                  <a:pt x="626764" y="296552"/>
                </a:lnTo>
                <a:lnTo>
                  <a:pt x="626764" y="40231"/>
                </a:lnTo>
                <a:lnTo>
                  <a:pt x="627059" y="40123"/>
                </a:lnTo>
                <a:cubicBezTo>
                  <a:pt x="710894" y="14047"/>
                  <a:pt x="800029" y="0"/>
                  <a:pt x="892445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CH"/>
          </a:p>
        </p:txBody>
      </p:sp>
      <p:grpSp>
        <p:nvGrpSpPr>
          <p:cNvPr id="11" name="Group 10"/>
          <p:cNvGrpSpPr/>
          <p:nvPr/>
        </p:nvGrpSpPr>
        <p:grpSpPr>
          <a:xfrm>
            <a:off x="5056206" y="1764696"/>
            <a:ext cx="3416256" cy="3440552"/>
            <a:chOff x="5056206" y="1488243"/>
            <a:chExt cx="3416256" cy="3440552"/>
          </a:xfrm>
        </p:grpSpPr>
        <p:sp>
          <p:nvSpPr>
            <p:cNvPr id="69" name="Rectangle 68"/>
            <p:cNvSpPr/>
            <p:nvPr/>
          </p:nvSpPr>
          <p:spPr>
            <a:xfrm>
              <a:off x="6443218" y="1488243"/>
              <a:ext cx="643382" cy="634834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8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70" name="Rectangle 69"/>
            <p:cNvSpPr>
              <a:spLocks noChangeAspect="1"/>
            </p:cNvSpPr>
            <p:nvPr/>
          </p:nvSpPr>
          <p:spPr>
            <a:xfrm>
              <a:off x="5056206" y="2882823"/>
              <a:ext cx="608308" cy="63171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800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71" name="Rectangle 70"/>
            <p:cNvSpPr>
              <a:spLocks noChangeAspect="1"/>
            </p:cNvSpPr>
            <p:nvPr/>
          </p:nvSpPr>
          <p:spPr>
            <a:xfrm>
              <a:off x="7864154" y="2882823"/>
              <a:ext cx="608308" cy="63171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800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72" name="Rectangle 71"/>
            <p:cNvSpPr/>
            <p:nvPr/>
          </p:nvSpPr>
          <p:spPr>
            <a:xfrm>
              <a:off x="6443218" y="4293961"/>
              <a:ext cx="643382" cy="634834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800">
                  <a:solidFill>
                    <a:schemeClr val="tx1"/>
                  </a:solidFill>
                </a:rPr>
                <a:t>S</a:t>
              </a: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5859990" y="2589765"/>
            <a:ext cx="1814222" cy="1832257"/>
            <a:chOff x="5859990" y="2313312"/>
            <a:chExt cx="1814222" cy="1832257"/>
          </a:xfrm>
        </p:grpSpPr>
        <p:sp>
          <p:nvSpPr>
            <p:cNvPr id="6" name="Freeform 5"/>
            <p:cNvSpPr/>
            <p:nvPr/>
          </p:nvSpPr>
          <p:spPr>
            <a:xfrm>
              <a:off x="5859990" y="3380317"/>
              <a:ext cx="763851" cy="759883"/>
            </a:xfrm>
            <a:custGeom>
              <a:avLst/>
              <a:gdLst>
                <a:gd name="connsiteX0" fmla="*/ 0 w 872440"/>
                <a:gd name="connsiteY0" fmla="*/ 79841 h 986700"/>
                <a:gd name="connsiteX1" fmla="*/ 795866 w 872440"/>
                <a:gd name="connsiteY1" fmla="*/ 79841 h 986700"/>
                <a:gd name="connsiteX2" fmla="*/ 846666 w 872440"/>
                <a:gd name="connsiteY2" fmla="*/ 909574 h 986700"/>
                <a:gd name="connsiteX3" fmla="*/ 846666 w 872440"/>
                <a:gd name="connsiteY3" fmla="*/ 901107 h 986700"/>
                <a:gd name="connsiteX0" fmla="*/ 0 w 854991"/>
                <a:gd name="connsiteY0" fmla="*/ 37792 h 938117"/>
                <a:gd name="connsiteX1" fmla="*/ 748241 w 854991"/>
                <a:gd name="connsiteY1" fmla="*/ 129867 h 938117"/>
                <a:gd name="connsiteX2" fmla="*/ 846666 w 854991"/>
                <a:gd name="connsiteY2" fmla="*/ 867525 h 938117"/>
                <a:gd name="connsiteX3" fmla="*/ 846666 w 854991"/>
                <a:gd name="connsiteY3" fmla="*/ 859058 h 938117"/>
                <a:gd name="connsiteX0" fmla="*/ 0 w 854991"/>
                <a:gd name="connsiteY0" fmla="*/ 5746 h 906071"/>
                <a:gd name="connsiteX1" fmla="*/ 748241 w 854991"/>
                <a:gd name="connsiteY1" fmla="*/ 97821 h 906071"/>
                <a:gd name="connsiteX2" fmla="*/ 846666 w 854991"/>
                <a:gd name="connsiteY2" fmla="*/ 835479 h 906071"/>
                <a:gd name="connsiteX3" fmla="*/ 846666 w 854991"/>
                <a:gd name="connsiteY3" fmla="*/ 827012 h 906071"/>
                <a:gd name="connsiteX0" fmla="*/ 0 w 846666"/>
                <a:gd name="connsiteY0" fmla="*/ 5746 h 835479"/>
                <a:gd name="connsiteX1" fmla="*/ 748241 w 846666"/>
                <a:gd name="connsiteY1" fmla="*/ 97821 h 835479"/>
                <a:gd name="connsiteX2" fmla="*/ 846666 w 846666"/>
                <a:gd name="connsiteY2" fmla="*/ 835479 h 835479"/>
                <a:gd name="connsiteX0" fmla="*/ 0 w 846950"/>
                <a:gd name="connsiteY0" fmla="*/ 5746 h 835479"/>
                <a:gd name="connsiteX1" fmla="*/ 748241 w 846950"/>
                <a:gd name="connsiteY1" fmla="*/ 97821 h 835479"/>
                <a:gd name="connsiteX2" fmla="*/ 846666 w 846950"/>
                <a:gd name="connsiteY2" fmla="*/ 835479 h 835479"/>
                <a:gd name="connsiteX0" fmla="*/ 0 w 848332"/>
                <a:gd name="connsiteY0" fmla="*/ 5746 h 835479"/>
                <a:gd name="connsiteX1" fmla="*/ 748241 w 848332"/>
                <a:gd name="connsiteY1" fmla="*/ 97821 h 835479"/>
                <a:gd name="connsiteX2" fmla="*/ 846666 w 848332"/>
                <a:gd name="connsiteY2" fmla="*/ 835479 h 835479"/>
                <a:gd name="connsiteX0" fmla="*/ 0 w 803550"/>
                <a:gd name="connsiteY0" fmla="*/ 5284 h 825492"/>
                <a:gd name="connsiteX1" fmla="*/ 748241 w 803550"/>
                <a:gd name="connsiteY1" fmla="*/ 97359 h 825492"/>
                <a:gd name="connsiteX2" fmla="*/ 754591 w 803550"/>
                <a:gd name="connsiteY2" fmla="*/ 825492 h 825492"/>
                <a:gd name="connsiteX0" fmla="*/ 0 w 810370"/>
                <a:gd name="connsiteY0" fmla="*/ 33032 h 792915"/>
                <a:gd name="connsiteX1" fmla="*/ 754591 w 810370"/>
                <a:gd name="connsiteY1" fmla="*/ 64782 h 792915"/>
                <a:gd name="connsiteX2" fmla="*/ 760941 w 810370"/>
                <a:gd name="connsiteY2" fmla="*/ 792915 h 792915"/>
                <a:gd name="connsiteX0" fmla="*/ 0 w 786102"/>
                <a:gd name="connsiteY0" fmla="*/ 15948 h 775831"/>
                <a:gd name="connsiteX1" fmla="*/ 719666 w 786102"/>
                <a:gd name="connsiteY1" fmla="*/ 76273 h 775831"/>
                <a:gd name="connsiteX2" fmla="*/ 760941 w 786102"/>
                <a:gd name="connsiteY2" fmla="*/ 775831 h 775831"/>
                <a:gd name="connsiteX0" fmla="*/ 0 w 768811"/>
                <a:gd name="connsiteY0" fmla="*/ 28741 h 788624"/>
                <a:gd name="connsiteX1" fmla="*/ 719666 w 768811"/>
                <a:gd name="connsiteY1" fmla="*/ 89066 h 788624"/>
                <a:gd name="connsiteX2" fmla="*/ 760941 w 768811"/>
                <a:gd name="connsiteY2" fmla="*/ 788624 h 788624"/>
                <a:gd name="connsiteX0" fmla="*/ 0 w 782029"/>
                <a:gd name="connsiteY0" fmla="*/ 19701 h 779584"/>
                <a:gd name="connsiteX1" fmla="*/ 719666 w 782029"/>
                <a:gd name="connsiteY1" fmla="*/ 80026 h 779584"/>
                <a:gd name="connsiteX2" fmla="*/ 760941 w 782029"/>
                <a:gd name="connsiteY2" fmla="*/ 779584 h 779584"/>
                <a:gd name="connsiteX0" fmla="*/ 0 w 763851"/>
                <a:gd name="connsiteY0" fmla="*/ 0 h 759883"/>
                <a:gd name="connsiteX1" fmla="*/ 719666 w 763851"/>
                <a:gd name="connsiteY1" fmla="*/ 60325 h 759883"/>
                <a:gd name="connsiteX2" fmla="*/ 760941 w 763851"/>
                <a:gd name="connsiteY2" fmla="*/ 759883 h 7598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63851" h="759883">
                  <a:moveTo>
                    <a:pt x="0" y="0"/>
                  </a:moveTo>
                  <a:cubicBezTo>
                    <a:pt x="514702" y="3880"/>
                    <a:pt x="646818" y="-15522"/>
                    <a:pt x="719666" y="60325"/>
                  </a:cubicBezTo>
                  <a:cubicBezTo>
                    <a:pt x="792514" y="136172"/>
                    <a:pt x="750887" y="352601"/>
                    <a:pt x="760941" y="759883"/>
                  </a:cubicBezTo>
                </a:path>
              </a:pathLst>
            </a:custGeom>
            <a:noFill/>
            <a:ln w="19050">
              <a:solidFill>
                <a:schemeClr val="tx1"/>
              </a:solidFill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83" name="Freeform 82"/>
            <p:cNvSpPr/>
            <p:nvPr/>
          </p:nvSpPr>
          <p:spPr>
            <a:xfrm>
              <a:off x="5859990" y="3278082"/>
              <a:ext cx="842888" cy="859760"/>
            </a:xfrm>
            <a:custGeom>
              <a:avLst/>
              <a:gdLst>
                <a:gd name="connsiteX0" fmla="*/ 0 w 872440"/>
                <a:gd name="connsiteY0" fmla="*/ 79841 h 986700"/>
                <a:gd name="connsiteX1" fmla="*/ 795866 w 872440"/>
                <a:gd name="connsiteY1" fmla="*/ 79841 h 986700"/>
                <a:gd name="connsiteX2" fmla="*/ 846666 w 872440"/>
                <a:gd name="connsiteY2" fmla="*/ 909574 h 986700"/>
                <a:gd name="connsiteX3" fmla="*/ 846666 w 872440"/>
                <a:gd name="connsiteY3" fmla="*/ 901107 h 986700"/>
                <a:gd name="connsiteX0" fmla="*/ 0 w 854991"/>
                <a:gd name="connsiteY0" fmla="*/ 37792 h 938117"/>
                <a:gd name="connsiteX1" fmla="*/ 748241 w 854991"/>
                <a:gd name="connsiteY1" fmla="*/ 129867 h 938117"/>
                <a:gd name="connsiteX2" fmla="*/ 846666 w 854991"/>
                <a:gd name="connsiteY2" fmla="*/ 867525 h 938117"/>
                <a:gd name="connsiteX3" fmla="*/ 846666 w 854991"/>
                <a:gd name="connsiteY3" fmla="*/ 859058 h 938117"/>
                <a:gd name="connsiteX0" fmla="*/ 0 w 854991"/>
                <a:gd name="connsiteY0" fmla="*/ 5746 h 906071"/>
                <a:gd name="connsiteX1" fmla="*/ 748241 w 854991"/>
                <a:gd name="connsiteY1" fmla="*/ 97821 h 906071"/>
                <a:gd name="connsiteX2" fmla="*/ 846666 w 854991"/>
                <a:gd name="connsiteY2" fmla="*/ 835479 h 906071"/>
                <a:gd name="connsiteX3" fmla="*/ 846666 w 854991"/>
                <a:gd name="connsiteY3" fmla="*/ 827012 h 906071"/>
                <a:gd name="connsiteX0" fmla="*/ 0 w 846666"/>
                <a:gd name="connsiteY0" fmla="*/ 5746 h 835479"/>
                <a:gd name="connsiteX1" fmla="*/ 748241 w 846666"/>
                <a:gd name="connsiteY1" fmla="*/ 97821 h 835479"/>
                <a:gd name="connsiteX2" fmla="*/ 846666 w 846666"/>
                <a:gd name="connsiteY2" fmla="*/ 835479 h 835479"/>
                <a:gd name="connsiteX0" fmla="*/ 0 w 846950"/>
                <a:gd name="connsiteY0" fmla="*/ 5746 h 835479"/>
                <a:gd name="connsiteX1" fmla="*/ 748241 w 846950"/>
                <a:gd name="connsiteY1" fmla="*/ 97821 h 835479"/>
                <a:gd name="connsiteX2" fmla="*/ 846666 w 846950"/>
                <a:gd name="connsiteY2" fmla="*/ 835479 h 835479"/>
                <a:gd name="connsiteX0" fmla="*/ 0 w 848332"/>
                <a:gd name="connsiteY0" fmla="*/ 5746 h 835479"/>
                <a:gd name="connsiteX1" fmla="*/ 748241 w 848332"/>
                <a:gd name="connsiteY1" fmla="*/ 97821 h 835479"/>
                <a:gd name="connsiteX2" fmla="*/ 846666 w 848332"/>
                <a:gd name="connsiteY2" fmla="*/ 835479 h 835479"/>
                <a:gd name="connsiteX0" fmla="*/ 0 w 803550"/>
                <a:gd name="connsiteY0" fmla="*/ 5284 h 825492"/>
                <a:gd name="connsiteX1" fmla="*/ 748241 w 803550"/>
                <a:gd name="connsiteY1" fmla="*/ 97359 h 825492"/>
                <a:gd name="connsiteX2" fmla="*/ 754591 w 803550"/>
                <a:gd name="connsiteY2" fmla="*/ 825492 h 825492"/>
                <a:gd name="connsiteX0" fmla="*/ 0 w 810370"/>
                <a:gd name="connsiteY0" fmla="*/ 33032 h 792915"/>
                <a:gd name="connsiteX1" fmla="*/ 754591 w 810370"/>
                <a:gd name="connsiteY1" fmla="*/ 64782 h 792915"/>
                <a:gd name="connsiteX2" fmla="*/ 760941 w 810370"/>
                <a:gd name="connsiteY2" fmla="*/ 792915 h 792915"/>
                <a:gd name="connsiteX0" fmla="*/ 0 w 786102"/>
                <a:gd name="connsiteY0" fmla="*/ 15948 h 775831"/>
                <a:gd name="connsiteX1" fmla="*/ 719666 w 786102"/>
                <a:gd name="connsiteY1" fmla="*/ 76273 h 775831"/>
                <a:gd name="connsiteX2" fmla="*/ 760941 w 786102"/>
                <a:gd name="connsiteY2" fmla="*/ 775831 h 775831"/>
                <a:gd name="connsiteX0" fmla="*/ 0 w 768811"/>
                <a:gd name="connsiteY0" fmla="*/ 28741 h 788624"/>
                <a:gd name="connsiteX1" fmla="*/ 719666 w 768811"/>
                <a:gd name="connsiteY1" fmla="*/ 89066 h 788624"/>
                <a:gd name="connsiteX2" fmla="*/ 760941 w 768811"/>
                <a:gd name="connsiteY2" fmla="*/ 788624 h 788624"/>
                <a:gd name="connsiteX0" fmla="*/ 0 w 782029"/>
                <a:gd name="connsiteY0" fmla="*/ 19701 h 779584"/>
                <a:gd name="connsiteX1" fmla="*/ 719666 w 782029"/>
                <a:gd name="connsiteY1" fmla="*/ 80026 h 779584"/>
                <a:gd name="connsiteX2" fmla="*/ 760941 w 782029"/>
                <a:gd name="connsiteY2" fmla="*/ 779584 h 779584"/>
                <a:gd name="connsiteX0" fmla="*/ 0 w 763851"/>
                <a:gd name="connsiteY0" fmla="*/ 0 h 759883"/>
                <a:gd name="connsiteX1" fmla="*/ 719666 w 763851"/>
                <a:gd name="connsiteY1" fmla="*/ 60325 h 759883"/>
                <a:gd name="connsiteX2" fmla="*/ 760941 w 763851"/>
                <a:gd name="connsiteY2" fmla="*/ 759883 h 7598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63851" h="759883">
                  <a:moveTo>
                    <a:pt x="0" y="0"/>
                  </a:moveTo>
                  <a:cubicBezTo>
                    <a:pt x="514702" y="3880"/>
                    <a:pt x="646818" y="-15522"/>
                    <a:pt x="719666" y="60325"/>
                  </a:cubicBezTo>
                  <a:cubicBezTo>
                    <a:pt x="792514" y="136172"/>
                    <a:pt x="750887" y="352601"/>
                    <a:pt x="760941" y="759883"/>
                  </a:cubicBezTo>
                </a:path>
              </a:pathLst>
            </a:custGeom>
            <a:noFill/>
            <a:ln w="19050">
              <a:solidFill>
                <a:schemeClr val="tx1"/>
              </a:solidFill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84" name="Freeform 83"/>
            <p:cNvSpPr/>
            <p:nvPr/>
          </p:nvSpPr>
          <p:spPr>
            <a:xfrm flipH="1">
              <a:off x="6910361" y="3385686"/>
              <a:ext cx="763851" cy="759883"/>
            </a:xfrm>
            <a:custGeom>
              <a:avLst/>
              <a:gdLst>
                <a:gd name="connsiteX0" fmla="*/ 0 w 872440"/>
                <a:gd name="connsiteY0" fmla="*/ 79841 h 986700"/>
                <a:gd name="connsiteX1" fmla="*/ 795866 w 872440"/>
                <a:gd name="connsiteY1" fmla="*/ 79841 h 986700"/>
                <a:gd name="connsiteX2" fmla="*/ 846666 w 872440"/>
                <a:gd name="connsiteY2" fmla="*/ 909574 h 986700"/>
                <a:gd name="connsiteX3" fmla="*/ 846666 w 872440"/>
                <a:gd name="connsiteY3" fmla="*/ 901107 h 986700"/>
                <a:gd name="connsiteX0" fmla="*/ 0 w 854991"/>
                <a:gd name="connsiteY0" fmla="*/ 37792 h 938117"/>
                <a:gd name="connsiteX1" fmla="*/ 748241 w 854991"/>
                <a:gd name="connsiteY1" fmla="*/ 129867 h 938117"/>
                <a:gd name="connsiteX2" fmla="*/ 846666 w 854991"/>
                <a:gd name="connsiteY2" fmla="*/ 867525 h 938117"/>
                <a:gd name="connsiteX3" fmla="*/ 846666 w 854991"/>
                <a:gd name="connsiteY3" fmla="*/ 859058 h 938117"/>
                <a:gd name="connsiteX0" fmla="*/ 0 w 854991"/>
                <a:gd name="connsiteY0" fmla="*/ 5746 h 906071"/>
                <a:gd name="connsiteX1" fmla="*/ 748241 w 854991"/>
                <a:gd name="connsiteY1" fmla="*/ 97821 h 906071"/>
                <a:gd name="connsiteX2" fmla="*/ 846666 w 854991"/>
                <a:gd name="connsiteY2" fmla="*/ 835479 h 906071"/>
                <a:gd name="connsiteX3" fmla="*/ 846666 w 854991"/>
                <a:gd name="connsiteY3" fmla="*/ 827012 h 906071"/>
                <a:gd name="connsiteX0" fmla="*/ 0 w 846666"/>
                <a:gd name="connsiteY0" fmla="*/ 5746 h 835479"/>
                <a:gd name="connsiteX1" fmla="*/ 748241 w 846666"/>
                <a:gd name="connsiteY1" fmla="*/ 97821 h 835479"/>
                <a:gd name="connsiteX2" fmla="*/ 846666 w 846666"/>
                <a:gd name="connsiteY2" fmla="*/ 835479 h 835479"/>
                <a:gd name="connsiteX0" fmla="*/ 0 w 846950"/>
                <a:gd name="connsiteY0" fmla="*/ 5746 h 835479"/>
                <a:gd name="connsiteX1" fmla="*/ 748241 w 846950"/>
                <a:gd name="connsiteY1" fmla="*/ 97821 h 835479"/>
                <a:gd name="connsiteX2" fmla="*/ 846666 w 846950"/>
                <a:gd name="connsiteY2" fmla="*/ 835479 h 835479"/>
                <a:gd name="connsiteX0" fmla="*/ 0 w 848332"/>
                <a:gd name="connsiteY0" fmla="*/ 5746 h 835479"/>
                <a:gd name="connsiteX1" fmla="*/ 748241 w 848332"/>
                <a:gd name="connsiteY1" fmla="*/ 97821 h 835479"/>
                <a:gd name="connsiteX2" fmla="*/ 846666 w 848332"/>
                <a:gd name="connsiteY2" fmla="*/ 835479 h 835479"/>
                <a:gd name="connsiteX0" fmla="*/ 0 w 803550"/>
                <a:gd name="connsiteY0" fmla="*/ 5284 h 825492"/>
                <a:gd name="connsiteX1" fmla="*/ 748241 w 803550"/>
                <a:gd name="connsiteY1" fmla="*/ 97359 h 825492"/>
                <a:gd name="connsiteX2" fmla="*/ 754591 w 803550"/>
                <a:gd name="connsiteY2" fmla="*/ 825492 h 825492"/>
                <a:gd name="connsiteX0" fmla="*/ 0 w 810370"/>
                <a:gd name="connsiteY0" fmla="*/ 33032 h 792915"/>
                <a:gd name="connsiteX1" fmla="*/ 754591 w 810370"/>
                <a:gd name="connsiteY1" fmla="*/ 64782 h 792915"/>
                <a:gd name="connsiteX2" fmla="*/ 760941 w 810370"/>
                <a:gd name="connsiteY2" fmla="*/ 792915 h 792915"/>
                <a:gd name="connsiteX0" fmla="*/ 0 w 786102"/>
                <a:gd name="connsiteY0" fmla="*/ 15948 h 775831"/>
                <a:gd name="connsiteX1" fmla="*/ 719666 w 786102"/>
                <a:gd name="connsiteY1" fmla="*/ 76273 h 775831"/>
                <a:gd name="connsiteX2" fmla="*/ 760941 w 786102"/>
                <a:gd name="connsiteY2" fmla="*/ 775831 h 775831"/>
                <a:gd name="connsiteX0" fmla="*/ 0 w 768811"/>
                <a:gd name="connsiteY0" fmla="*/ 28741 h 788624"/>
                <a:gd name="connsiteX1" fmla="*/ 719666 w 768811"/>
                <a:gd name="connsiteY1" fmla="*/ 89066 h 788624"/>
                <a:gd name="connsiteX2" fmla="*/ 760941 w 768811"/>
                <a:gd name="connsiteY2" fmla="*/ 788624 h 788624"/>
                <a:gd name="connsiteX0" fmla="*/ 0 w 782029"/>
                <a:gd name="connsiteY0" fmla="*/ 19701 h 779584"/>
                <a:gd name="connsiteX1" fmla="*/ 719666 w 782029"/>
                <a:gd name="connsiteY1" fmla="*/ 80026 h 779584"/>
                <a:gd name="connsiteX2" fmla="*/ 760941 w 782029"/>
                <a:gd name="connsiteY2" fmla="*/ 779584 h 779584"/>
                <a:gd name="connsiteX0" fmla="*/ 0 w 763851"/>
                <a:gd name="connsiteY0" fmla="*/ 0 h 759883"/>
                <a:gd name="connsiteX1" fmla="*/ 719666 w 763851"/>
                <a:gd name="connsiteY1" fmla="*/ 60325 h 759883"/>
                <a:gd name="connsiteX2" fmla="*/ 760941 w 763851"/>
                <a:gd name="connsiteY2" fmla="*/ 759883 h 7598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63851" h="759883">
                  <a:moveTo>
                    <a:pt x="0" y="0"/>
                  </a:moveTo>
                  <a:cubicBezTo>
                    <a:pt x="514702" y="3880"/>
                    <a:pt x="646818" y="-15522"/>
                    <a:pt x="719666" y="60325"/>
                  </a:cubicBezTo>
                  <a:cubicBezTo>
                    <a:pt x="792514" y="136172"/>
                    <a:pt x="750887" y="352601"/>
                    <a:pt x="760941" y="759883"/>
                  </a:cubicBezTo>
                </a:path>
              </a:pathLst>
            </a:custGeom>
            <a:noFill/>
            <a:ln w="19050">
              <a:solidFill>
                <a:schemeClr val="tx1"/>
              </a:solidFill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85" name="Freeform 84"/>
            <p:cNvSpPr/>
            <p:nvPr/>
          </p:nvSpPr>
          <p:spPr>
            <a:xfrm flipH="1">
              <a:off x="6831324" y="3314467"/>
              <a:ext cx="842888" cy="831102"/>
            </a:xfrm>
            <a:custGeom>
              <a:avLst/>
              <a:gdLst>
                <a:gd name="connsiteX0" fmla="*/ 0 w 872440"/>
                <a:gd name="connsiteY0" fmla="*/ 79841 h 986700"/>
                <a:gd name="connsiteX1" fmla="*/ 795866 w 872440"/>
                <a:gd name="connsiteY1" fmla="*/ 79841 h 986700"/>
                <a:gd name="connsiteX2" fmla="*/ 846666 w 872440"/>
                <a:gd name="connsiteY2" fmla="*/ 909574 h 986700"/>
                <a:gd name="connsiteX3" fmla="*/ 846666 w 872440"/>
                <a:gd name="connsiteY3" fmla="*/ 901107 h 986700"/>
                <a:gd name="connsiteX0" fmla="*/ 0 w 854991"/>
                <a:gd name="connsiteY0" fmla="*/ 37792 h 938117"/>
                <a:gd name="connsiteX1" fmla="*/ 748241 w 854991"/>
                <a:gd name="connsiteY1" fmla="*/ 129867 h 938117"/>
                <a:gd name="connsiteX2" fmla="*/ 846666 w 854991"/>
                <a:gd name="connsiteY2" fmla="*/ 867525 h 938117"/>
                <a:gd name="connsiteX3" fmla="*/ 846666 w 854991"/>
                <a:gd name="connsiteY3" fmla="*/ 859058 h 938117"/>
                <a:gd name="connsiteX0" fmla="*/ 0 w 854991"/>
                <a:gd name="connsiteY0" fmla="*/ 5746 h 906071"/>
                <a:gd name="connsiteX1" fmla="*/ 748241 w 854991"/>
                <a:gd name="connsiteY1" fmla="*/ 97821 h 906071"/>
                <a:gd name="connsiteX2" fmla="*/ 846666 w 854991"/>
                <a:gd name="connsiteY2" fmla="*/ 835479 h 906071"/>
                <a:gd name="connsiteX3" fmla="*/ 846666 w 854991"/>
                <a:gd name="connsiteY3" fmla="*/ 827012 h 906071"/>
                <a:gd name="connsiteX0" fmla="*/ 0 w 846666"/>
                <a:gd name="connsiteY0" fmla="*/ 5746 h 835479"/>
                <a:gd name="connsiteX1" fmla="*/ 748241 w 846666"/>
                <a:gd name="connsiteY1" fmla="*/ 97821 h 835479"/>
                <a:gd name="connsiteX2" fmla="*/ 846666 w 846666"/>
                <a:gd name="connsiteY2" fmla="*/ 835479 h 835479"/>
                <a:gd name="connsiteX0" fmla="*/ 0 w 846950"/>
                <a:gd name="connsiteY0" fmla="*/ 5746 h 835479"/>
                <a:gd name="connsiteX1" fmla="*/ 748241 w 846950"/>
                <a:gd name="connsiteY1" fmla="*/ 97821 h 835479"/>
                <a:gd name="connsiteX2" fmla="*/ 846666 w 846950"/>
                <a:gd name="connsiteY2" fmla="*/ 835479 h 835479"/>
                <a:gd name="connsiteX0" fmla="*/ 0 w 848332"/>
                <a:gd name="connsiteY0" fmla="*/ 5746 h 835479"/>
                <a:gd name="connsiteX1" fmla="*/ 748241 w 848332"/>
                <a:gd name="connsiteY1" fmla="*/ 97821 h 835479"/>
                <a:gd name="connsiteX2" fmla="*/ 846666 w 848332"/>
                <a:gd name="connsiteY2" fmla="*/ 835479 h 835479"/>
                <a:gd name="connsiteX0" fmla="*/ 0 w 803550"/>
                <a:gd name="connsiteY0" fmla="*/ 5284 h 825492"/>
                <a:gd name="connsiteX1" fmla="*/ 748241 w 803550"/>
                <a:gd name="connsiteY1" fmla="*/ 97359 h 825492"/>
                <a:gd name="connsiteX2" fmla="*/ 754591 w 803550"/>
                <a:gd name="connsiteY2" fmla="*/ 825492 h 825492"/>
                <a:gd name="connsiteX0" fmla="*/ 0 w 810370"/>
                <a:gd name="connsiteY0" fmla="*/ 33032 h 792915"/>
                <a:gd name="connsiteX1" fmla="*/ 754591 w 810370"/>
                <a:gd name="connsiteY1" fmla="*/ 64782 h 792915"/>
                <a:gd name="connsiteX2" fmla="*/ 760941 w 810370"/>
                <a:gd name="connsiteY2" fmla="*/ 792915 h 792915"/>
                <a:gd name="connsiteX0" fmla="*/ 0 w 786102"/>
                <a:gd name="connsiteY0" fmla="*/ 15948 h 775831"/>
                <a:gd name="connsiteX1" fmla="*/ 719666 w 786102"/>
                <a:gd name="connsiteY1" fmla="*/ 76273 h 775831"/>
                <a:gd name="connsiteX2" fmla="*/ 760941 w 786102"/>
                <a:gd name="connsiteY2" fmla="*/ 775831 h 775831"/>
                <a:gd name="connsiteX0" fmla="*/ 0 w 768811"/>
                <a:gd name="connsiteY0" fmla="*/ 28741 h 788624"/>
                <a:gd name="connsiteX1" fmla="*/ 719666 w 768811"/>
                <a:gd name="connsiteY1" fmla="*/ 89066 h 788624"/>
                <a:gd name="connsiteX2" fmla="*/ 760941 w 768811"/>
                <a:gd name="connsiteY2" fmla="*/ 788624 h 788624"/>
                <a:gd name="connsiteX0" fmla="*/ 0 w 782029"/>
                <a:gd name="connsiteY0" fmla="*/ 19701 h 779584"/>
                <a:gd name="connsiteX1" fmla="*/ 719666 w 782029"/>
                <a:gd name="connsiteY1" fmla="*/ 80026 h 779584"/>
                <a:gd name="connsiteX2" fmla="*/ 760941 w 782029"/>
                <a:gd name="connsiteY2" fmla="*/ 779584 h 779584"/>
                <a:gd name="connsiteX0" fmla="*/ 0 w 763851"/>
                <a:gd name="connsiteY0" fmla="*/ 0 h 759883"/>
                <a:gd name="connsiteX1" fmla="*/ 719666 w 763851"/>
                <a:gd name="connsiteY1" fmla="*/ 60325 h 759883"/>
                <a:gd name="connsiteX2" fmla="*/ 760941 w 763851"/>
                <a:gd name="connsiteY2" fmla="*/ 759883 h 7598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63851" h="759883">
                  <a:moveTo>
                    <a:pt x="0" y="0"/>
                  </a:moveTo>
                  <a:cubicBezTo>
                    <a:pt x="514702" y="3880"/>
                    <a:pt x="646818" y="-15522"/>
                    <a:pt x="719666" y="60325"/>
                  </a:cubicBezTo>
                  <a:cubicBezTo>
                    <a:pt x="792514" y="136172"/>
                    <a:pt x="750887" y="352601"/>
                    <a:pt x="760941" y="759883"/>
                  </a:cubicBezTo>
                </a:path>
              </a:pathLst>
            </a:custGeom>
            <a:noFill/>
            <a:ln w="19050">
              <a:solidFill>
                <a:schemeClr val="tx1"/>
              </a:solidFill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86" name="Freeform 85"/>
            <p:cNvSpPr/>
            <p:nvPr/>
          </p:nvSpPr>
          <p:spPr>
            <a:xfrm flipV="1">
              <a:off x="5859990" y="2313313"/>
              <a:ext cx="763851" cy="759883"/>
            </a:xfrm>
            <a:custGeom>
              <a:avLst/>
              <a:gdLst>
                <a:gd name="connsiteX0" fmla="*/ 0 w 872440"/>
                <a:gd name="connsiteY0" fmla="*/ 79841 h 986700"/>
                <a:gd name="connsiteX1" fmla="*/ 795866 w 872440"/>
                <a:gd name="connsiteY1" fmla="*/ 79841 h 986700"/>
                <a:gd name="connsiteX2" fmla="*/ 846666 w 872440"/>
                <a:gd name="connsiteY2" fmla="*/ 909574 h 986700"/>
                <a:gd name="connsiteX3" fmla="*/ 846666 w 872440"/>
                <a:gd name="connsiteY3" fmla="*/ 901107 h 986700"/>
                <a:gd name="connsiteX0" fmla="*/ 0 w 854991"/>
                <a:gd name="connsiteY0" fmla="*/ 37792 h 938117"/>
                <a:gd name="connsiteX1" fmla="*/ 748241 w 854991"/>
                <a:gd name="connsiteY1" fmla="*/ 129867 h 938117"/>
                <a:gd name="connsiteX2" fmla="*/ 846666 w 854991"/>
                <a:gd name="connsiteY2" fmla="*/ 867525 h 938117"/>
                <a:gd name="connsiteX3" fmla="*/ 846666 w 854991"/>
                <a:gd name="connsiteY3" fmla="*/ 859058 h 938117"/>
                <a:gd name="connsiteX0" fmla="*/ 0 w 854991"/>
                <a:gd name="connsiteY0" fmla="*/ 5746 h 906071"/>
                <a:gd name="connsiteX1" fmla="*/ 748241 w 854991"/>
                <a:gd name="connsiteY1" fmla="*/ 97821 h 906071"/>
                <a:gd name="connsiteX2" fmla="*/ 846666 w 854991"/>
                <a:gd name="connsiteY2" fmla="*/ 835479 h 906071"/>
                <a:gd name="connsiteX3" fmla="*/ 846666 w 854991"/>
                <a:gd name="connsiteY3" fmla="*/ 827012 h 906071"/>
                <a:gd name="connsiteX0" fmla="*/ 0 w 846666"/>
                <a:gd name="connsiteY0" fmla="*/ 5746 h 835479"/>
                <a:gd name="connsiteX1" fmla="*/ 748241 w 846666"/>
                <a:gd name="connsiteY1" fmla="*/ 97821 h 835479"/>
                <a:gd name="connsiteX2" fmla="*/ 846666 w 846666"/>
                <a:gd name="connsiteY2" fmla="*/ 835479 h 835479"/>
                <a:gd name="connsiteX0" fmla="*/ 0 w 846950"/>
                <a:gd name="connsiteY0" fmla="*/ 5746 h 835479"/>
                <a:gd name="connsiteX1" fmla="*/ 748241 w 846950"/>
                <a:gd name="connsiteY1" fmla="*/ 97821 h 835479"/>
                <a:gd name="connsiteX2" fmla="*/ 846666 w 846950"/>
                <a:gd name="connsiteY2" fmla="*/ 835479 h 835479"/>
                <a:gd name="connsiteX0" fmla="*/ 0 w 848332"/>
                <a:gd name="connsiteY0" fmla="*/ 5746 h 835479"/>
                <a:gd name="connsiteX1" fmla="*/ 748241 w 848332"/>
                <a:gd name="connsiteY1" fmla="*/ 97821 h 835479"/>
                <a:gd name="connsiteX2" fmla="*/ 846666 w 848332"/>
                <a:gd name="connsiteY2" fmla="*/ 835479 h 835479"/>
                <a:gd name="connsiteX0" fmla="*/ 0 w 803550"/>
                <a:gd name="connsiteY0" fmla="*/ 5284 h 825492"/>
                <a:gd name="connsiteX1" fmla="*/ 748241 w 803550"/>
                <a:gd name="connsiteY1" fmla="*/ 97359 h 825492"/>
                <a:gd name="connsiteX2" fmla="*/ 754591 w 803550"/>
                <a:gd name="connsiteY2" fmla="*/ 825492 h 825492"/>
                <a:gd name="connsiteX0" fmla="*/ 0 w 810370"/>
                <a:gd name="connsiteY0" fmla="*/ 33032 h 792915"/>
                <a:gd name="connsiteX1" fmla="*/ 754591 w 810370"/>
                <a:gd name="connsiteY1" fmla="*/ 64782 h 792915"/>
                <a:gd name="connsiteX2" fmla="*/ 760941 w 810370"/>
                <a:gd name="connsiteY2" fmla="*/ 792915 h 792915"/>
                <a:gd name="connsiteX0" fmla="*/ 0 w 786102"/>
                <a:gd name="connsiteY0" fmla="*/ 15948 h 775831"/>
                <a:gd name="connsiteX1" fmla="*/ 719666 w 786102"/>
                <a:gd name="connsiteY1" fmla="*/ 76273 h 775831"/>
                <a:gd name="connsiteX2" fmla="*/ 760941 w 786102"/>
                <a:gd name="connsiteY2" fmla="*/ 775831 h 775831"/>
                <a:gd name="connsiteX0" fmla="*/ 0 w 768811"/>
                <a:gd name="connsiteY0" fmla="*/ 28741 h 788624"/>
                <a:gd name="connsiteX1" fmla="*/ 719666 w 768811"/>
                <a:gd name="connsiteY1" fmla="*/ 89066 h 788624"/>
                <a:gd name="connsiteX2" fmla="*/ 760941 w 768811"/>
                <a:gd name="connsiteY2" fmla="*/ 788624 h 788624"/>
                <a:gd name="connsiteX0" fmla="*/ 0 w 782029"/>
                <a:gd name="connsiteY0" fmla="*/ 19701 h 779584"/>
                <a:gd name="connsiteX1" fmla="*/ 719666 w 782029"/>
                <a:gd name="connsiteY1" fmla="*/ 80026 h 779584"/>
                <a:gd name="connsiteX2" fmla="*/ 760941 w 782029"/>
                <a:gd name="connsiteY2" fmla="*/ 779584 h 779584"/>
                <a:gd name="connsiteX0" fmla="*/ 0 w 763851"/>
                <a:gd name="connsiteY0" fmla="*/ 0 h 759883"/>
                <a:gd name="connsiteX1" fmla="*/ 719666 w 763851"/>
                <a:gd name="connsiteY1" fmla="*/ 60325 h 759883"/>
                <a:gd name="connsiteX2" fmla="*/ 760941 w 763851"/>
                <a:gd name="connsiteY2" fmla="*/ 759883 h 7598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63851" h="759883">
                  <a:moveTo>
                    <a:pt x="0" y="0"/>
                  </a:moveTo>
                  <a:cubicBezTo>
                    <a:pt x="514702" y="3880"/>
                    <a:pt x="646818" y="-15522"/>
                    <a:pt x="719666" y="60325"/>
                  </a:cubicBezTo>
                  <a:cubicBezTo>
                    <a:pt x="792514" y="136172"/>
                    <a:pt x="750887" y="352601"/>
                    <a:pt x="760941" y="759883"/>
                  </a:cubicBezTo>
                </a:path>
              </a:pathLst>
            </a:custGeom>
            <a:noFill/>
            <a:ln w="19050">
              <a:solidFill>
                <a:schemeClr val="tx1"/>
              </a:solidFill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87" name="Freeform 86"/>
            <p:cNvSpPr/>
            <p:nvPr/>
          </p:nvSpPr>
          <p:spPr>
            <a:xfrm flipV="1">
              <a:off x="5859990" y="2313313"/>
              <a:ext cx="842888" cy="865060"/>
            </a:xfrm>
            <a:custGeom>
              <a:avLst/>
              <a:gdLst>
                <a:gd name="connsiteX0" fmla="*/ 0 w 872440"/>
                <a:gd name="connsiteY0" fmla="*/ 79841 h 986700"/>
                <a:gd name="connsiteX1" fmla="*/ 795866 w 872440"/>
                <a:gd name="connsiteY1" fmla="*/ 79841 h 986700"/>
                <a:gd name="connsiteX2" fmla="*/ 846666 w 872440"/>
                <a:gd name="connsiteY2" fmla="*/ 909574 h 986700"/>
                <a:gd name="connsiteX3" fmla="*/ 846666 w 872440"/>
                <a:gd name="connsiteY3" fmla="*/ 901107 h 986700"/>
                <a:gd name="connsiteX0" fmla="*/ 0 w 854991"/>
                <a:gd name="connsiteY0" fmla="*/ 37792 h 938117"/>
                <a:gd name="connsiteX1" fmla="*/ 748241 w 854991"/>
                <a:gd name="connsiteY1" fmla="*/ 129867 h 938117"/>
                <a:gd name="connsiteX2" fmla="*/ 846666 w 854991"/>
                <a:gd name="connsiteY2" fmla="*/ 867525 h 938117"/>
                <a:gd name="connsiteX3" fmla="*/ 846666 w 854991"/>
                <a:gd name="connsiteY3" fmla="*/ 859058 h 938117"/>
                <a:gd name="connsiteX0" fmla="*/ 0 w 854991"/>
                <a:gd name="connsiteY0" fmla="*/ 5746 h 906071"/>
                <a:gd name="connsiteX1" fmla="*/ 748241 w 854991"/>
                <a:gd name="connsiteY1" fmla="*/ 97821 h 906071"/>
                <a:gd name="connsiteX2" fmla="*/ 846666 w 854991"/>
                <a:gd name="connsiteY2" fmla="*/ 835479 h 906071"/>
                <a:gd name="connsiteX3" fmla="*/ 846666 w 854991"/>
                <a:gd name="connsiteY3" fmla="*/ 827012 h 906071"/>
                <a:gd name="connsiteX0" fmla="*/ 0 w 846666"/>
                <a:gd name="connsiteY0" fmla="*/ 5746 h 835479"/>
                <a:gd name="connsiteX1" fmla="*/ 748241 w 846666"/>
                <a:gd name="connsiteY1" fmla="*/ 97821 h 835479"/>
                <a:gd name="connsiteX2" fmla="*/ 846666 w 846666"/>
                <a:gd name="connsiteY2" fmla="*/ 835479 h 835479"/>
                <a:gd name="connsiteX0" fmla="*/ 0 w 846950"/>
                <a:gd name="connsiteY0" fmla="*/ 5746 h 835479"/>
                <a:gd name="connsiteX1" fmla="*/ 748241 w 846950"/>
                <a:gd name="connsiteY1" fmla="*/ 97821 h 835479"/>
                <a:gd name="connsiteX2" fmla="*/ 846666 w 846950"/>
                <a:gd name="connsiteY2" fmla="*/ 835479 h 835479"/>
                <a:gd name="connsiteX0" fmla="*/ 0 w 848332"/>
                <a:gd name="connsiteY0" fmla="*/ 5746 h 835479"/>
                <a:gd name="connsiteX1" fmla="*/ 748241 w 848332"/>
                <a:gd name="connsiteY1" fmla="*/ 97821 h 835479"/>
                <a:gd name="connsiteX2" fmla="*/ 846666 w 848332"/>
                <a:gd name="connsiteY2" fmla="*/ 835479 h 835479"/>
                <a:gd name="connsiteX0" fmla="*/ 0 w 803550"/>
                <a:gd name="connsiteY0" fmla="*/ 5284 h 825492"/>
                <a:gd name="connsiteX1" fmla="*/ 748241 w 803550"/>
                <a:gd name="connsiteY1" fmla="*/ 97359 h 825492"/>
                <a:gd name="connsiteX2" fmla="*/ 754591 w 803550"/>
                <a:gd name="connsiteY2" fmla="*/ 825492 h 825492"/>
                <a:gd name="connsiteX0" fmla="*/ 0 w 810370"/>
                <a:gd name="connsiteY0" fmla="*/ 33032 h 792915"/>
                <a:gd name="connsiteX1" fmla="*/ 754591 w 810370"/>
                <a:gd name="connsiteY1" fmla="*/ 64782 h 792915"/>
                <a:gd name="connsiteX2" fmla="*/ 760941 w 810370"/>
                <a:gd name="connsiteY2" fmla="*/ 792915 h 792915"/>
                <a:gd name="connsiteX0" fmla="*/ 0 w 786102"/>
                <a:gd name="connsiteY0" fmla="*/ 15948 h 775831"/>
                <a:gd name="connsiteX1" fmla="*/ 719666 w 786102"/>
                <a:gd name="connsiteY1" fmla="*/ 76273 h 775831"/>
                <a:gd name="connsiteX2" fmla="*/ 760941 w 786102"/>
                <a:gd name="connsiteY2" fmla="*/ 775831 h 775831"/>
                <a:gd name="connsiteX0" fmla="*/ 0 w 768811"/>
                <a:gd name="connsiteY0" fmla="*/ 28741 h 788624"/>
                <a:gd name="connsiteX1" fmla="*/ 719666 w 768811"/>
                <a:gd name="connsiteY1" fmla="*/ 89066 h 788624"/>
                <a:gd name="connsiteX2" fmla="*/ 760941 w 768811"/>
                <a:gd name="connsiteY2" fmla="*/ 788624 h 788624"/>
                <a:gd name="connsiteX0" fmla="*/ 0 w 782029"/>
                <a:gd name="connsiteY0" fmla="*/ 19701 h 779584"/>
                <a:gd name="connsiteX1" fmla="*/ 719666 w 782029"/>
                <a:gd name="connsiteY1" fmla="*/ 80026 h 779584"/>
                <a:gd name="connsiteX2" fmla="*/ 760941 w 782029"/>
                <a:gd name="connsiteY2" fmla="*/ 779584 h 779584"/>
                <a:gd name="connsiteX0" fmla="*/ 0 w 763851"/>
                <a:gd name="connsiteY0" fmla="*/ 0 h 759883"/>
                <a:gd name="connsiteX1" fmla="*/ 719666 w 763851"/>
                <a:gd name="connsiteY1" fmla="*/ 60325 h 759883"/>
                <a:gd name="connsiteX2" fmla="*/ 760941 w 763851"/>
                <a:gd name="connsiteY2" fmla="*/ 759883 h 7598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63851" h="759883">
                  <a:moveTo>
                    <a:pt x="0" y="0"/>
                  </a:moveTo>
                  <a:cubicBezTo>
                    <a:pt x="514702" y="3880"/>
                    <a:pt x="646818" y="-15522"/>
                    <a:pt x="719666" y="60325"/>
                  </a:cubicBezTo>
                  <a:cubicBezTo>
                    <a:pt x="792514" y="136172"/>
                    <a:pt x="750887" y="352601"/>
                    <a:pt x="760941" y="759883"/>
                  </a:cubicBezTo>
                </a:path>
              </a:pathLst>
            </a:custGeom>
            <a:noFill/>
            <a:ln w="19050">
              <a:solidFill>
                <a:schemeClr val="tx1"/>
              </a:solidFill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88" name="Freeform 87"/>
            <p:cNvSpPr/>
            <p:nvPr/>
          </p:nvSpPr>
          <p:spPr>
            <a:xfrm flipH="1" flipV="1">
              <a:off x="6910360" y="2313312"/>
              <a:ext cx="763851" cy="788235"/>
            </a:xfrm>
            <a:custGeom>
              <a:avLst/>
              <a:gdLst>
                <a:gd name="connsiteX0" fmla="*/ 0 w 872440"/>
                <a:gd name="connsiteY0" fmla="*/ 79841 h 986700"/>
                <a:gd name="connsiteX1" fmla="*/ 795866 w 872440"/>
                <a:gd name="connsiteY1" fmla="*/ 79841 h 986700"/>
                <a:gd name="connsiteX2" fmla="*/ 846666 w 872440"/>
                <a:gd name="connsiteY2" fmla="*/ 909574 h 986700"/>
                <a:gd name="connsiteX3" fmla="*/ 846666 w 872440"/>
                <a:gd name="connsiteY3" fmla="*/ 901107 h 986700"/>
                <a:gd name="connsiteX0" fmla="*/ 0 w 854991"/>
                <a:gd name="connsiteY0" fmla="*/ 37792 h 938117"/>
                <a:gd name="connsiteX1" fmla="*/ 748241 w 854991"/>
                <a:gd name="connsiteY1" fmla="*/ 129867 h 938117"/>
                <a:gd name="connsiteX2" fmla="*/ 846666 w 854991"/>
                <a:gd name="connsiteY2" fmla="*/ 867525 h 938117"/>
                <a:gd name="connsiteX3" fmla="*/ 846666 w 854991"/>
                <a:gd name="connsiteY3" fmla="*/ 859058 h 938117"/>
                <a:gd name="connsiteX0" fmla="*/ 0 w 854991"/>
                <a:gd name="connsiteY0" fmla="*/ 5746 h 906071"/>
                <a:gd name="connsiteX1" fmla="*/ 748241 w 854991"/>
                <a:gd name="connsiteY1" fmla="*/ 97821 h 906071"/>
                <a:gd name="connsiteX2" fmla="*/ 846666 w 854991"/>
                <a:gd name="connsiteY2" fmla="*/ 835479 h 906071"/>
                <a:gd name="connsiteX3" fmla="*/ 846666 w 854991"/>
                <a:gd name="connsiteY3" fmla="*/ 827012 h 906071"/>
                <a:gd name="connsiteX0" fmla="*/ 0 w 846666"/>
                <a:gd name="connsiteY0" fmla="*/ 5746 h 835479"/>
                <a:gd name="connsiteX1" fmla="*/ 748241 w 846666"/>
                <a:gd name="connsiteY1" fmla="*/ 97821 h 835479"/>
                <a:gd name="connsiteX2" fmla="*/ 846666 w 846666"/>
                <a:gd name="connsiteY2" fmla="*/ 835479 h 835479"/>
                <a:gd name="connsiteX0" fmla="*/ 0 w 846950"/>
                <a:gd name="connsiteY0" fmla="*/ 5746 h 835479"/>
                <a:gd name="connsiteX1" fmla="*/ 748241 w 846950"/>
                <a:gd name="connsiteY1" fmla="*/ 97821 h 835479"/>
                <a:gd name="connsiteX2" fmla="*/ 846666 w 846950"/>
                <a:gd name="connsiteY2" fmla="*/ 835479 h 835479"/>
                <a:gd name="connsiteX0" fmla="*/ 0 w 848332"/>
                <a:gd name="connsiteY0" fmla="*/ 5746 h 835479"/>
                <a:gd name="connsiteX1" fmla="*/ 748241 w 848332"/>
                <a:gd name="connsiteY1" fmla="*/ 97821 h 835479"/>
                <a:gd name="connsiteX2" fmla="*/ 846666 w 848332"/>
                <a:gd name="connsiteY2" fmla="*/ 835479 h 835479"/>
                <a:gd name="connsiteX0" fmla="*/ 0 w 803550"/>
                <a:gd name="connsiteY0" fmla="*/ 5284 h 825492"/>
                <a:gd name="connsiteX1" fmla="*/ 748241 w 803550"/>
                <a:gd name="connsiteY1" fmla="*/ 97359 h 825492"/>
                <a:gd name="connsiteX2" fmla="*/ 754591 w 803550"/>
                <a:gd name="connsiteY2" fmla="*/ 825492 h 825492"/>
                <a:gd name="connsiteX0" fmla="*/ 0 w 810370"/>
                <a:gd name="connsiteY0" fmla="*/ 33032 h 792915"/>
                <a:gd name="connsiteX1" fmla="*/ 754591 w 810370"/>
                <a:gd name="connsiteY1" fmla="*/ 64782 h 792915"/>
                <a:gd name="connsiteX2" fmla="*/ 760941 w 810370"/>
                <a:gd name="connsiteY2" fmla="*/ 792915 h 792915"/>
                <a:gd name="connsiteX0" fmla="*/ 0 w 786102"/>
                <a:gd name="connsiteY0" fmla="*/ 15948 h 775831"/>
                <a:gd name="connsiteX1" fmla="*/ 719666 w 786102"/>
                <a:gd name="connsiteY1" fmla="*/ 76273 h 775831"/>
                <a:gd name="connsiteX2" fmla="*/ 760941 w 786102"/>
                <a:gd name="connsiteY2" fmla="*/ 775831 h 775831"/>
                <a:gd name="connsiteX0" fmla="*/ 0 w 768811"/>
                <a:gd name="connsiteY0" fmla="*/ 28741 h 788624"/>
                <a:gd name="connsiteX1" fmla="*/ 719666 w 768811"/>
                <a:gd name="connsiteY1" fmla="*/ 89066 h 788624"/>
                <a:gd name="connsiteX2" fmla="*/ 760941 w 768811"/>
                <a:gd name="connsiteY2" fmla="*/ 788624 h 788624"/>
                <a:gd name="connsiteX0" fmla="*/ 0 w 782029"/>
                <a:gd name="connsiteY0" fmla="*/ 19701 h 779584"/>
                <a:gd name="connsiteX1" fmla="*/ 719666 w 782029"/>
                <a:gd name="connsiteY1" fmla="*/ 80026 h 779584"/>
                <a:gd name="connsiteX2" fmla="*/ 760941 w 782029"/>
                <a:gd name="connsiteY2" fmla="*/ 779584 h 779584"/>
                <a:gd name="connsiteX0" fmla="*/ 0 w 763851"/>
                <a:gd name="connsiteY0" fmla="*/ 0 h 759883"/>
                <a:gd name="connsiteX1" fmla="*/ 719666 w 763851"/>
                <a:gd name="connsiteY1" fmla="*/ 60325 h 759883"/>
                <a:gd name="connsiteX2" fmla="*/ 760941 w 763851"/>
                <a:gd name="connsiteY2" fmla="*/ 759883 h 7598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63851" h="759883">
                  <a:moveTo>
                    <a:pt x="0" y="0"/>
                  </a:moveTo>
                  <a:cubicBezTo>
                    <a:pt x="514702" y="3880"/>
                    <a:pt x="646818" y="-15522"/>
                    <a:pt x="719666" y="60325"/>
                  </a:cubicBezTo>
                  <a:cubicBezTo>
                    <a:pt x="792514" y="136172"/>
                    <a:pt x="750887" y="352601"/>
                    <a:pt x="760941" y="759883"/>
                  </a:cubicBezTo>
                </a:path>
              </a:pathLst>
            </a:custGeom>
            <a:noFill/>
            <a:ln w="19050">
              <a:solidFill>
                <a:schemeClr val="tx1"/>
              </a:solidFill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89" name="Freeform 88"/>
            <p:cNvSpPr/>
            <p:nvPr/>
          </p:nvSpPr>
          <p:spPr>
            <a:xfrm flipH="1" flipV="1">
              <a:off x="6831324" y="2313313"/>
              <a:ext cx="842888" cy="893412"/>
            </a:xfrm>
            <a:custGeom>
              <a:avLst/>
              <a:gdLst>
                <a:gd name="connsiteX0" fmla="*/ 0 w 872440"/>
                <a:gd name="connsiteY0" fmla="*/ 79841 h 986700"/>
                <a:gd name="connsiteX1" fmla="*/ 795866 w 872440"/>
                <a:gd name="connsiteY1" fmla="*/ 79841 h 986700"/>
                <a:gd name="connsiteX2" fmla="*/ 846666 w 872440"/>
                <a:gd name="connsiteY2" fmla="*/ 909574 h 986700"/>
                <a:gd name="connsiteX3" fmla="*/ 846666 w 872440"/>
                <a:gd name="connsiteY3" fmla="*/ 901107 h 986700"/>
                <a:gd name="connsiteX0" fmla="*/ 0 w 854991"/>
                <a:gd name="connsiteY0" fmla="*/ 37792 h 938117"/>
                <a:gd name="connsiteX1" fmla="*/ 748241 w 854991"/>
                <a:gd name="connsiteY1" fmla="*/ 129867 h 938117"/>
                <a:gd name="connsiteX2" fmla="*/ 846666 w 854991"/>
                <a:gd name="connsiteY2" fmla="*/ 867525 h 938117"/>
                <a:gd name="connsiteX3" fmla="*/ 846666 w 854991"/>
                <a:gd name="connsiteY3" fmla="*/ 859058 h 938117"/>
                <a:gd name="connsiteX0" fmla="*/ 0 w 854991"/>
                <a:gd name="connsiteY0" fmla="*/ 5746 h 906071"/>
                <a:gd name="connsiteX1" fmla="*/ 748241 w 854991"/>
                <a:gd name="connsiteY1" fmla="*/ 97821 h 906071"/>
                <a:gd name="connsiteX2" fmla="*/ 846666 w 854991"/>
                <a:gd name="connsiteY2" fmla="*/ 835479 h 906071"/>
                <a:gd name="connsiteX3" fmla="*/ 846666 w 854991"/>
                <a:gd name="connsiteY3" fmla="*/ 827012 h 906071"/>
                <a:gd name="connsiteX0" fmla="*/ 0 w 846666"/>
                <a:gd name="connsiteY0" fmla="*/ 5746 h 835479"/>
                <a:gd name="connsiteX1" fmla="*/ 748241 w 846666"/>
                <a:gd name="connsiteY1" fmla="*/ 97821 h 835479"/>
                <a:gd name="connsiteX2" fmla="*/ 846666 w 846666"/>
                <a:gd name="connsiteY2" fmla="*/ 835479 h 835479"/>
                <a:gd name="connsiteX0" fmla="*/ 0 w 846950"/>
                <a:gd name="connsiteY0" fmla="*/ 5746 h 835479"/>
                <a:gd name="connsiteX1" fmla="*/ 748241 w 846950"/>
                <a:gd name="connsiteY1" fmla="*/ 97821 h 835479"/>
                <a:gd name="connsiteX2" fmla="*/ 846666 w 846950"/>
                <a:gd name="connsiteY2" fmla="*/ 835479 h 835479"/>
                <a:gd name="connsiteX0" fmla="*/ 0 w 848332"/>
                <a:gd name="connsiteY0" fmla="*/ 5746 h 835479"/>
                <a:gd name="connsiteX1" fmla="*/ 748241 w 848332"/>
                <a:gd name="connsiteY1" fmla="*/ 97821 h 835479"/>
                <a:gd name="connsiteX2" fmla="*/ 846666 w 848332"/>
                <a:gd name="connsiteY2" fmla="*/ 835479 h 835479"/>
                <a:gd name="connsiteX0" fmla="*/ 0 w 803550"/>
                <a:gd name="connsiteY0" fmla="*/ 5284 h 825492"/>
                <a:gd name="connsiteX1" fmla="*/ 748241 w 803550"/>
                <a:gd name="connsiteY1" fmla="*/ 97359 h 825492"/>
                <a:gd name="connsiteX2" fmla="*/ 754591 w 803550"/>
                <a:gd name="connsiteY2" fmla="*/ 825492 h 825492"/>
                <a:gd name="connsiteX0" fmla="*/ 0 w 810370"/>
                <a:gd name="connsiteY0" fmla="*/ 33032 h 792915"/>
                <a:gd name="connsiteX1" fmla="*/ 754591 w 810370"/>
                <a:gd name="connsiteY1" fmla="*/ 64782 h 792915"/>
                <a:gd name="connsiteX2" fmla="*/ 760941 w 810370"/>
                <a:gd name="connsiteY2" fmla="*/ 792915 h 792915"/>
                <a:gd name="connsiteX0" fmla="*/ 0 w 786102"/>
                <a:gd name="connsiteY0" fmla="*/ 15948 h 775831"/>
                <a:gd name="connsiteX1" fmla="*/ 719666 w 786102"/>
                <a:gd name="connsiteY1" fmla="*/ 76273 h 775831"/>
                <a:gd name="connsiteX2" fmla="*/ 760941 w 786102"/>
                <a:gd name="connsiteY2" fmla="*/ 775831 h 775831"/>
                <a:gd name="connsiteX0" fmla="*/ 0 w 768811"/>
                <a:gd name="connsiteY0" fmla="*/ 28741 h 788624"/>
                <a:gd name="connsiteX1" fmla="*/ 719666 w 768811"/>
                <a:gd name="connsiteY1" fmla="*/ 89066 h 788624"/>
                <a:gd name="connsiteX2" fmla="*/ 760941 w 768811"/>
                <a:gd name="connsiteY2" fmla="*/ 788624 h 788624"/>
                <a:gd name="connsiteX0" fmla="*/ 0 w 782029"/>
                <a:gd name="connsiteY0" fmla="*/ 19701 h 779584"/>
                <a:gd name="connsiteX1" fmla="*/ 719666 w 782029"/>
                <a:gd name="connsiteY1" fmla="*/ 80026 h 779584"/>
                <a:gd name="connsiteX2" fmla="*/ 760941 w 782029"/>
                <a:gd name="connsiteY2" fmla="*/ 779584 h 779584"/>
                <a:gd name="connsiteX0" fmla="*/ 0 w 763851"/>
                <a:gd name="connsiteY0" fmla="*/ 0 h 759883"/>
                <a:gd name="connsiteX1" fmla="*/ 719666 w 763851"/>
                <a:gd name="connsiteY1" fmla="*/ 60325 h 759883"/>
                <a:gd name="connsiteX2" fmla="*/ 760941 w 763851"/>
                <a:gd name="connsiteY2" fmla="*/ 759883 h 7598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63851" h="759883">
                  <a:moveTo>
                    <a:pt x="0" y="0"/>
                  </a:moveTo>
                  <a:cubicBezTo>
                    <a:pt x="514702" y="3880"/>
                    <a:pt x="646818" y="-15522"/>
                    <a:pt x="719666" y="60325"/>
                  </a:cubicBezTo>
                  <a:cubicBezTo>
                    <a:pt x="792514" y="136172"/>
                    <a:pt x="750887" y="352601"/>
                    <a:pt x="760941" y="759883"/>
                  </a:cubicBezTo>
                </a:path>
              </a:pathLst>
            </a:custGeom>
            <a:noFill/>
            <a:ln w="19050">
              <a:solidFill>
                <a:schemeClr val="tx1"/>
              </a:solidFill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19</a:t>
            </a:fld>
            <a:endParaRPr lang="fr-CH"/>
          </a:p>
        </p:txBody>
      </p:sp>
      <p:sp>
        <p:nvSpPr>
          <p:cNvPr id="39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CH" sz="2800"/>
              <a:t>Couple réluctant</a:t>
            </a:r>
          </a:p>
        </p:txBody>
      </p:sp>
      <p:sp>
        <p:nvSpPr>
          <p:cNvPr id="40" name="Text Box 9">
            <a:extLst>
              <a:ext uri="{FF2B5EF4-FFF2-40B4-BE49-F238E27FC236}">
                <a16:creationId xmlns:a16="http://schemas.microsoft.com/office/drawing/2014/main" id="{F5F6B981-076C-48CA-9C01-8B4B099591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33036" y="150910"/>
            <a:ext cx="476864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85725">
              <a:defRPr/>
            </a:pPr>
            <a:r>
              <a:rPr lang="fr-CH"/>
              <a:t>Action d'un champ magnétique sur une structure à réluctance variable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875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1000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8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 animBg="1"/>
      <p:bldP spid="81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7114242" y="94441"/>
            <a:ext cx="1834687" cy="2510425"/>
            <a:chOff x="7194813" y="50995"/>
            <a:chExt cx="1834687" cy="2510425"/>
          </a:xfrm>
        </p:grpSpPr>
        <p:grpSp>
          <p:nvGrpSpPr>
            <p:cNvPr id="73" name="Group 72"/>
            <p:cNvGrpSpPr/>
            <p:nvPr/>
          </p:nvGrpSpPr>
          <p:grpSpPr>
            <a:xfrm>
              <a:off x="7194813" y="84842"/>
              <a:ext cx="1834687" cy="2476578"/>
              <a:chOff x="4206238" y="1307686"/>
              <a:chExt cx="1834687" cy="2476578"/>
            </a:xfrm>
          </p:grpSpPr>
          <p:pic>
            <p:nvPicPr>
              <p:cNvPr id="74" name="Picture 73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3748" r="24733"/>
              <a:stretch/>
            </p:blipFill>
            <p:spPr>
              <a:xfrm>
                <a:off x="4206238" y="1307686"/>
                <a:ext cx="1834687" cy="2476578"/>
              </a:xfrm>
              <a:prstGeom prst="rect">
                <a:avLst/>
              </a:prstGeom>
            </p:spPr>
          </p:pic>
          <p:sp>
            <p:nvSpPr>
              <p:cNvPr id="75" name="TextBox 74"/>
              <p:cNvSpPr txBox="1"/>
              <p:nvPr/>
            </p:nvSpPr>
            <p:spPr>
              <a:xfrm>
                <a:off x="4284149" y="1615473"/>
                <a:ext cx="32092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</a:p>
            </p:txBody>
          </p:sp>
          <p:sp>
            <p:nvSpPr>
              <p:cNvPr id="76" name="TextBox 75"/>
              <p:cNvSpPr txBox="1"/>
              <p:nvPr/>
            </p:nvSpPr>
            <p:spPr>
              <a:xfrm>
                <a:off x="4284149" y="2841300"/>
                <a:ext cx="32092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</a:p>
            </p:txBody>
          </p:sp>
        </p:grpSp>
        <p:sp>
          <p:nvSpPr>
            <p:cNvPr id="77" name="Rectangle 76"/>
            <p:cNvSpPr/>
            <p:nvPr/>
          </p:nvSpPr>
          <p:spPr>
            <a:xfrm>
              <a:off x="8112155" y="50995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78" name="Rectangle 77"/>
            <p:cNvSpPr/>
            <p:nvPr/>
          </p:nvSpPr>
          <p:spPr>
            <a:xfrm>
              <a:off x="8112155" y="2122220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sp>
        <p:nvSpPr>
          <p:cNvPr id="5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Principe de fonctionnement</a:t>
            </a:r>
          </a:p>
        </p:txBody>
      </p:sp>
      <p:sp>
        <p:nvSpPr>
          <p:cNvPr id="81" name="Oval 80"/>
          <p:cNvSpPr>
            <a:spLocks noChangeAspect="1"/>
          </p:cNvSpPr>
          <p:nvPr/>
        </p:nvSpPr>
        <p:spPr>
          <a:xfrm>
            <a:off x="2098222" y="1213522"/>
            <a:ext cx="5216499" cy="5216499"/>
          </a:xfrm>
          <a:prstGeom prst="ellipse">
            <a:avLst/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82" name="Straight Connector 81"/>
          <p:cNvCxnSpPr/>
          <p:nvPr/>
        </p:nvCxnSpPr>
        <p:spPr>
          <a:xfrm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 rot="9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 rot="18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/>
          <p:cNvCxnSpPr/>
          <p:nvPr/>
        </p:nvCxnSpPr>
        <p:spPr>
          <a:xfrm rot="27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/>
          <p:cNvCxnSpPr/>
          <p:nvPr/>
        </p:nvCxnSpPr>
        <p:spPr>
          <a:xfrm rot="36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/>
          <p:nvPr/>
        </p:nvCxnSpPr>
        <p:spPr>
          <a:xfrm rot="45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/>
          <p:cNvCxnSpPr/>
          <p:nvPr/>
        </p:nvCxnSpPr>
        <p:spPr>
          <a:xfrm rot="54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/>
          <p:cNvCxnSpPr/>
          <p:nvPr/>
        </p:nvCxnSpPr>
        <p:spPr>
          <a:xfrm rot="63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/>
          <p:cNvCxnSpPr/>
          <p:nvPr/>
        </p:nvCxnSpPr>
        <p:spPr>
          <a:xfrm rot="72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Straight Connector 122"/>
          <p:cNvCxnSpPr/>
          <p:nvPr/>
        </p:nvCxnSpPr>
        <p:spPr>
          <a:xfrm rot="81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Straight Connector 125"/>
          <p:cNvCxnSpPr/>
          <p:nvPr/>
        </p:nvCxnSpPr>
        <p:spPr>
          <a:xfrm rot="90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 rot="99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Oval 127"/>
          <p:cNvSpPr/>
          <p:nvPr/>
        </p:nvSpPr>
        <p:spPr>
          <a:xfrm>
            <a:off x="2701271" y="1816571"/>
            <a:ext cx="4010400" cy="4010400"/>
          </a:xfrm>
          <a:prstGeom prst="ellipse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29" name="Donut 128"/>
          <p:cNvSpPr/>
          <p:nvPr/>
        </p:nvSpPr>
        <p:spPr>
          <a:xfrm>
            <a:off x="1785232" y="900532"/>
            <a:ext cx="5842479" cy="5842479"/>
          </a:xfrm>
          <a:prstGeom prst="donut">
            <a:avLst>
              <a:gd name="adj" fmla="val 9878"/>
            </a:avLst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schemeClr val="tx1"/>
              </a:solidFill>
            </a:endParaRPr>
          </a:p>
        </p:txBody>
      </p:sp>
      <p:grpSp>
        <p:nvGrpSpPr>
          <p:cNvPr id="130" name="Group 129"/>
          <p:cNvGrpSpPr/>
          <p:nvPr/>
        </p:nvGrpSpPr>
        <p:grpSpPr>
          <a:xfrm>
            <a:off x="2681471" y="1796771"/>
            <a:ext cx="4050001" cy="4050001"/>
            <a:chOff x="3851737" y="3311298"/>
            <a:chExt cx="1498298" cy="1498298"/>
          </a:xfrm>
        </p:grpSpPr>
        <p:cxnSp>
          <p:nvCxnSpPr>
            <p:cNvPr id="131" name="Straight Connector 130"/>
            <p:cNvCxnSpPr/>
            <p:nvPr/>
          </p:nvCxnSpPr>
          <p:spPr>
            <a:xfrm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/>
            <p:cNvCxnSpPr/>
            <p:nvPr/>
          </p:nvCxnSpPr>
          <p:spPr>
            <a:xfrm rot="900000">
              <a:off x="4600887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/>
            <p:cNvCxnSpPr/>
            <p:nvPr/>
          </p:nvCxnSpPr>
          <p:spPr>
            <a:xfrm rot="1800000">
              <a:off x="4600887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/>
            <p:cNvCxnSpPr/>
            <p:nvPr/>
          </p:nvCxnSpPr>
          <p:spPr>
            <a:xfrm rot="27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/>
            <p:cNvCxnSpPr/>
            <p:nvPr/>
          </p:nvCxnSpPr>
          <p:spPr>
            <a:xfrm rot="36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/>
            <p:cNvCxnSpPr/>
            <p:nvPr/>
          </p:nvCxnSpPr>
          <p:spPr>
            <a:xfrm rot="45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/>
            <p:cNvCxnSpPr/>
            <p:nvPr/>
          </p:nvCxnSpPr>
          <p:spPr>
            <a:xfrm rot="54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/>
            <p:cNvCxnSpPr/>
            <p:nvPr/>
          </p:nvCxnSpPr>
          <p:spPr>
            <a:xfrm rot="63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/>
            <p:cNvCxnSpPr/>
            <p:nvPr/>
          </p:nvCxnSpPr>
          <p:spPr>
            <a:xfrm rot="72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/>
            <p:cNvCxnSpPr/>
            <p:nvPr/>
          </p:nvCxnSpPr>
          <p:spPr>
            <a:xfrm rot="81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/>
            <p:cNvCxnSpPr/>
            <p:nvPr/>
          </p:nvCxnSpPr>
          <p:spPr>
            <a:xfrm rot="90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/>
            <p:cNvCxnSpPr/>
            <p:nvPr/>
          </p:nvCxnSpPr>
          <p:spPr>
            <a:xfrm rot="99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3" name="Oval 142"/>
          <p:cNvSpPr>
            <a:spLocks noChangeAspect="1"/>
          </p:cNvSpPr>
          <p:nvPr/>
        </p:nvSpPr>
        <p:spPr>
          <a:xfrm>
            <a:off x="1785232" y="900532"/>
            <a:ext cx="5842479" cy="5842479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144" name="Group 143"/>
          <p:cNvGrpSpPr/>
          <p:nvPr/>
        </p:nvGrpSpPr>
        <p:grpSpPr>
          <a:xfrm>
            <a:off x="1848485" y="961942"/>
            <a:ext cx="5705634" cy="5712279"/>
            <a:chOff x="1848485" y="961942"/>
            <a:chExt cx="5705634" cy="5712279"/>
          </a:xfrm>
        </p:grpSpPr>
        <p:sp>
          <p:nvSpPr>
            <p:cNvPr id="145" name="Rectangle 144"/>
            <p:cNvSpPr/>
            <p:nvPr/>
          </p:nvSpPr>
          <p:spPr>
            <a:xfrm>
              <a:off x="4486664" y="96194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46" name="Rectangle 145"/>
            <p:cNvSpPr/>
            <p:nvPr/>
          </p:nvSpPr>
          <p:spPr>
            <a:xfrm rot="2700000">
              <a:off x="6370453" y="173805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47" name="Rectangle 146"/>
            <p:cNvSpPr/>
            <p:nvPr/>
          </p:nvSpPr>
          <p:spPr>
            <a:xfrm rot="-2700000">
              <a:off x="2652150" y="1738058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48" name="Rectangle 147"/>
            <p:cNvSpPr/>
            <p:nvPr/>
          </p:nvSpPr>
          <p:spPr>
            <a:xfrm rot="10800000">
              <a:off x="4488964" y="6235021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49" name="Rectangle 148"/>
            <p:cNvSpPr/>
            <p:nvPr/>
          </p:nvSpPr>
          <p:spPr>
            <a:xfrm rot="16200000">
              <a:off x="1848485" y="360369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50" name="Rectangle 149"/>
            <p:cNvSpPr/>
            <p:nvPr/>
          </p:nvSpPr>
          <p:spPr>
            <a:xfrm rot="5400000">
              <a:off x="7114919" y="3602171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51" name="Rectangle 150"/>
            <p:cNvSpPr/>
            <p:nvPr/>
          </p:nvSpPr>
          <p:spPr>
            <a:xfrm rot="8100000">
              <a:off x="6357021" y="546012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52" name="Rectangle 151"/>
            <p:cNvSpPr/>
            <p:nvPr/>
          </p:nvSpPr>
          <p:spPr>
            <a:xfrm rot="13500000">
              <a:off x="2622760" y="5434936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grpSp>
        <p:nvGrpSpPr>
          <p:cNvPr id="153" name="Group 152"/>
          <p:cNvGrpSpPr/>
          <p:nvPr/>
        </p:nvGrpSpPr>
        <p:grpSpPr>
          <a:xfrm>
            <a:off x="2917780" y="2046443"/>
            <a:ext cx="3577382" cy="3550657"/>
            <a:chOff x="2831436" y="1966493"/>
            <a:chExt cx="3577382" cy="3550657"/>
          </a:xfrm>
        </p:grpSpPr>
        <p:grpSp>
          <p:nvGrpSpPr>
            <p:cNvPr id="182" name="Group 181"/>
            <p:cNvGrpSpPr/>
            <p:nvPr/>
          </p:nvGrpSpPr>
          <p:grpSpPr>
            <a:xfrm rot="18900000">
              <a:off x="2831436" y="1966493"/>
              <a:ext cx="3577382" cy="3550657"/>
              <a:chOff x="4659892" y="3210121"/>
              <a:chExt cx="1819805" cy="1806210"/>
            </a:xfrm>
          </p:grpSpPr>
          <p:sp>
            <p:nvSpPr>
              <p:cNvPr id="192" name="Freeform 191"/>
              <p:cNvSpPr/>
              <p:nvPr/>
            </p:nvSpPr>
            <p:spPr>
              <a:xfrm>
                <a:off x="4659892" y="3210121"/>
                <a:ext cx="1819805" cy="1806210"/>
              </a:xfrm>
              <a:custGeom>
                <a:avLst/>
                <a:gdLst>
                  <a:gd name="connsiteX0" fmla="*/ 910367 w 1819805"/>
                  <a:gd name="connsiteY0" fmla="*/ 0 h 1806210"/>
                  <a:gd name="connsiteX1" fmla="*/ 1108994 w 1819805"/>
                  <a:gd name="connsiteY1" fmla="*/ 40101 h 1806210"/>
                  <a:gd name="connsiteX2" fmla="*/ 1122451 w 1819805"/>
                  <a:gd name="connsiteY2" fmla="*/ 47405 h 1806210"/>
                  <a:gd name="connsiteX3" fmla="*/ 1122451 w 1819805"/>
                  <a:gd name="connsiteY3" fmla="*/ 213395 h 1806210"/>
                  <a:gd name="connsiteX4" fmla="*/ 1046703 w 1819805"/>
                  <a:gd name="connsiteY4" fmla="*/ 289143 h 1806210"/>
                  <a:gd name="connsiteX5" fmla="*/ 1128600 w 1819805"/>
                  <a:gd name="connsiteY5" fmla="*/ 371041 h 1806210"/>
                  <a:gd name="connsiteX6" fmla="*/ 1137504 w 1819805"/>
                  <a:gd name="connsiteY6" fmla="*/ 371041 h 1806210"/>
                  <a:gd name="connsiteX7" fmla="*/ 1143685 w 1819805"/>
                  <a:gd name="connsiteY7" fmla="*/ 377221 h 1806210"/>
                  <a:gd name="connsiteX8" fmla="*/ 1258412 w 1819805"/>
                  <a:gd name="connsiteY8" fmla="*/ 377222 h 1806210"/>
                  <a:gd name="connsiteX9" fmla="*/ 1258412 w 1819805"/>
                  <a:gd name="connsiteY9" fmla="*/ 270095 h 1806210"/>
                  <a:gd name="connsiteX10" fmla="*/ 1375782 w 1819805"/>
                  <a:gd name="connsiteY10" fmla="*/ 152725 h 1806210"/>
                  <a:gd name="connsiteX11" fmla="*/ 1390464 w 1819805"/>
                  <a:gd name="connsiteY11" fmla="*/ 157076 h 1806210"/>
                  <a:gd name="connsiteX12" fmla="*/ 1559270 w 1819805"/>
                  <a:gd name="connsiteY12" fmla="*/ 269171 h 1806210"/>
                  <a:gd name="connsiteX13" fmla="*/ 1671365 w 1819805"/>
                  <a:gd name="connsiteY13" fmla="*/ 437977 h 1806210"/>
                  <a:gd name="connsiteX14" fmla="*/ 1675715 w 1819805"/>
                  <a:gd name="connsiteY14" fmla="*/ 452658 h 1806210"/>
                  <a:gd name="connsiteX15" fmla="*/ 1558343 w 1819805"/>
                  <a:gd name="connsiteY15" fmla="*/ 570030 h 1806210"/>
                  <a:gd name="connsiteX16" fmla="*/ 1451219 w 1819805"/>
                  <a:gd name="connsiteY16" fmla="*/ 570030 h 1806210"/>
                  <a:gd name="connsiteX17" fmla="*/ 1451218 w 1819805"/>
                  <a:gd name="connsiteY17" fmla="*/ 686264 h 1806210"/>
                  <a:gd name="connsiteX18" fmla="*/ 1530663 w 1819805"/>
                  <a:gd name="connsiteY18" fmla="*/ 765710 h 1806210"/>
                  <a:gd name="connsiteX19" fmla="*/ 1606413 w 1819805"/>
                  <a:gd name="connsiteY19" fmla="*/ 689960 h 1806210"/>
                  <a:gd name="connsiteX20" fmla="*/ 1772399 w 1819805"/>
                  <a:gd name="connsiteY20" fmla="*/ 689960 h 1806210"/>
                  <a:gd name="connsiteX21" fmla="*/ 1779704 w 1819805"/>
                  <a:gd name="connsiteY21" fmla="*/ 703418 h 1806210"/>
                  <a:gd name="connsiteX22" fmla="*/ 1819805 w 1819805"/>
                  <a:gd name="connsiteY22" fmla="*/ 902045 h 1806210"/>
                  <a:gd name="connsiteX23" fmla="*/ 1779704 w 1819805"/>
                  <a:gd name="connsiteY23" fmla="*/ 1100672 h 1806210"/>
                  <a:gd name="connsiteX24" fmla="*/ 1772400 w 1819805"/>
                  <a:gd name="connsiteY24" fmla="*/ 1114129 h 1806210"/>
                  <a:gd name="connsiteX25" fmla="*/ 1606410 w 1819805"/>
                  <a:gd name="connsiteY25" fmla="*/ 1114129 h 1806210"/>
                  <a:gd name="connsiteX26" fmla="*/ 1530662 w 1819805"/>
                  <a:gd name="connsiteY26" fmla="*/ 1038381 h 1806210"/>
                  <a:gd name="connsiteX27" fmla="*/ 1449949 w 1819805"/>
                  <a:gd name="connsiteY27" fmla="*/ 1119092 h 1806210"/>
                  <a:gd name="connsiteX28" fmla="*/ 1449949 w 1819805"/>
                  <a:gd name="connsiteY28" fmla="*/ 1125360 h 1806210"/>
                  <a:gd name="connsiteX29" fmla="*/ 1448838 w 1819805"/>
                  <a:gd name="connsiteY29" fmla="*/ 1126472 h 1806210"/>
                  <a:gd name="connsiteX30" fmla="*/ 1448837 w 1819805"/>
                  <a:gd name="connsiteY30" fmla="*/ 1241399 h 1806210"/>
                  <a:gd name="connsiteX31" fmla="*/ 1555964 w 1819805"/>
                  <a:gd name="connsiteY31" fmla="*/ 1241399 h 1806210"/>
                  <a:gd name="connsiteX32" fmla="*/ 1673333 w 1819805"/>
                  <a:gd name="connsiteY32" fmla="*/ 1358768 h 1806210"/>
                  <a:gd name="connsiteX33" fmla="*/ 1668983 w 1819805"/>
                  <a:gd name="connsiteY33" fmla="*/ 1373450 h 1806210"/>
                  <a:gd name="connsiteX34" fmla="*/ 1556888 w 1819805"/>
                  <a:gd name="connsiteY34" fmla="*/ 1542256 h 1806210"/>
                  <a:gd name="connsiteX35" fmla="*/ 1388082 w 1819805"/>
                  <a:gd name="connsiteY35" fmla="*/ 1654351 h 1806210"/>
                  <a:gd name="connsiteX36" fmla="*/ 1373401 w 1819805"/>
                  <a:gd name="connsiteY36" fmla="*/ 1658702 h 1806210"/>
                  <a:gd name="connsiteX37" fmla="*/ 1256029 w 1819805"/>
                  <a:gd name="connsiteY37" fmla="*/ 1541329 h 1806210"/>
                  <a:gd name="connsiteX38" fmla="*/ 1256029 w 1819805"/>
                  <a:gd name="connsiteY38" fmla="*/ 1434205 h 1806210"/>
                  <a:gd name="connsiteX39" fmla="*/ 1141105 w 1819805"/>
                  <a:gd name="connsiteY39" fmla="*/ 1434205 h 1806210"/>
                  <a:gd name="connsiteX40" fmla="*/ 1137504 w 1819805"/>
                  <a:gd name="connsiteY40" fmla="*/ 1437805 h 1806210"/>
                  <a:gd name="connsiteX41" fmla="*/ 1125966 w 1819805"/>
                  <a:gd name="connsiteY41" fmla="*/ 1437805 h 1806210"/>
                  <a:gd name="connsiteX42" fmla="*/ 1046702 w 1819805"/>
                  <a:gd name="connsiteY42" fmla="*/ 1517068 h 1806210"/>
                  <a:gd name="connsiteX43" fmla="*/ 1122452 w 1819805"/>
                  <a:gd name="connsiteY43" fmla="*/ 1592818 h 1806210"/>
                  <a:gd name="connsiteX44" fmla="*/ 1122452 w 1819805"/>
                  <a:gd name="connsiteY44" fmla="*/ 1758804 h 1806210"/>
                  <a:gd name="connsiteX45" fmla="*/ 1108994 w 1819805"/>
                  <a:gd name="connsiteY45" fmla="*/ 1766109 h 1806210"/>
                  <a:gd name="connsiteX46" fmla="*/ 910367 w 1819805"/>
                  <a:gd name="connsiteY46" fmla="*/ 1806210 h 1806210"/>
                  <a:gd name="connsiteX47" fmla="*/ 711740 w 1819805"/>
                  <a:gd name="connsiteY47" fmla="*/ 1766109 h 1806210"/>
                  <a:gd name="connsiteX48" fmla="*/ 698283 w 1819805"/>
                  <a:gd name="connsiteY48" fmla="*/ 1758805 h 1806210"/>
                  <a:gd name="connsiteX49" fmla="*/ 698283 w 1819805"/>
                  <a:gd name="connsiteY49" fmla="*/ 1592815 h 1806210"/>
                  <a:gd name="connsiteX50" fmla="*/ 774031 w 1819805"/>
                  <a:gd name="connsiteY50" fmla="*/ 1517067 h 1806210"/>
                  <a:gd name="connsiteX51" fmla="*/ 694770 w 1819805"/>
                  <a:gd name="connsiteY51" fmla="*/ 1437805 h 1806210"/>
                  <a:gd name="connsiteX52" fmla="*/ 683230 w 1819805"/>
                  <a:gd name="connsiteY52" fmla="*/ 1437805 h 1806210"/>
                  <a:gd name="connsiteX53" fmla="*/ 679970 w 1819805"/>
                  <a:gd name="connsiteY53" fmla="*/ 1434545 h 1806210"/>
                  <a:gd name="connsiteX54" fmla="*/ 564632 w 1819805"/>
                  <a:gd name="connsiteY54" fmla="*/ 1434544 h 1806210"/>
                  <a:gd name="connsiteX55" fmla="*/ 564632 w 1819805"/>
                  <a:gd name="connsiteY55" fmla="*/ 1541671 h 1806210"/>
                  <a:gd name="connsiteX56" fmla="*/ 447263 w 1819805"/>
                  <a:gd name="connsiteY56" fmla="*/ 1659041 h 1806210"/>
                  <a:gd name="connsiteX57" fmla="*/ 432581 w 1819805"/>
                  <a:gd name="connsiteY57" fmla="*/ 1654690 h 1806210"/>
                  <a:gd name="connsiteX58" fmla="*/ 263774 w 1819805"/>
                  <a:gd name="connsiteY58" fmla="*/ 1542595 h 1806210"/>
                  <a:gd name="connsiteX59" fmla="*/ 151679 w 1819805"/>
                  <a:gd name="connsiteY59" fmla="*/ 1373789 h 1806210"/>
                  <a:gd name="connsiteX60" fmla="*/ 147329 w 1819805"/>
                  <a:gd name="connsiteY60" fmla="*/ 1359109 h 1806210"/>
                  <a:gd name="connsiteX61" fmla="*/ 264701 w 1819805"/>
                  <a:gd name="connsiteY61" fmla="*/ 1241736 h 1806210"/>
                  <a:gd name="connsiteX62" fmla="*/ 371826 w 1819805"/>
                  <a:gd name="connsiteY62" fmla="*/ 1241736 h 1806210"/>
                  <a:gd name="connsiteX63" fmla="*/ 371826 w 1819805"/>
                  <a:gd name="connsiteY63" fmla="*/ 1126401 h 1806210"/>
                  <a:gd name="connsiteX64" fmla="*/ 370785 w 1819805"/>
                  <a:gd name="connsiteY64" fmla="*/ 1125360 h 1806210"/>
                  <a:gd name="connsiteX65" fmla="*/ 370785 w 1819805"/>
                  <a:gd name="connsiteY65" fmla="*/ 1122402 h 1806210"/>
                  <a:gd name="connsiteX66" fmla="*/ 289142 w 1819805"/>
                  <a:gd name="connsiteY66" fmla="*/ 1040759 h 1806210"/>
                  <a:gd name="connsiteX67" fmla="*/ 213392 w 1819805"/>
                  <a:gd name="connsiteY67" fmla="*/ 1116509 h 1806210"/>
                  <a:gd name="connsiteX68" fmla="*/ 47406 w 1819805"/>
                  <a:gd name="connsiteY68" fmla="*/ 1116509 h 1806210"/>
                  <a:gd name="connsiteX69" fmla="*/ 40101 w 1819805"/>
                  <a:gd name="connsiteY69" fmla="*/ 1103051 h 1806210"/>
                  <a:gd name="connsiteX70" fmla="*/ 0 w 1819805"/>
                  <a:gd name="connsiteY70" fmla="*/ 904424 h 1806210"/>
                  <a:gd name="connsiteX71" fmla="*/ 40101 w 1819805"/>
                  <a:gd name="connsiteY71" fmla="*/ 705797 h 1806210"/>
                  <a:gd name="connsiteX72" fmla="*/ 47405 w 1819805"/>
                  <a:gd name="connsiteY72" fmla="*/ 692340 h 1806210"/>
                  <a:gd name="connsiteX73" fmla="*/ 213395 w 1819805"/>
                  <a:gd name="connsiteY73" fmla="*/ 692340 h 1806210"/>
                  <a:gd name="connsiteX74" fmla="*/ 289143 w 1819805"/>
                  <a:gd name="connsiteY74" fmla="*/ 768088 h 1806210"/>
                  <a:gd name="connsiteX75" fmla="*/ 370785 w 1819805"/>
                  <a:gd name="connsiteY75" fmla="*/ 686447 h 1806210"/>
                  <a:gd name="connsiteX76" fmla="*/ 370785 w 1819805"/>
                  <a:gd name="connsiteY76" fmla="*/ 683486 h 1806210"/>
                  <a:gd name="connsiteX77" fmla="*/ 374208 w 1819805"/>
                  <a:gd name="connsiteY77" fmla="*/ 680064 h 1806210"/>
                  <a:gd name="connsiteX78" fmla="*/ 374209 w 1819805"/>
                  <a:gd name="connsiteY78" fmla="*/ 567645 h 1806210"/>
                  <a:gd name="connsiteX79" fmla="*/ 267081 w 1819805"/>
                  <a:gd name="connsiteY79" fmla="*/ 567645 h 1806210"/>
                  <a:gd name="connsiteX80" fmla="*/ 149712 w 1819805"/>
                  <a:gd name="connsiteY80" fmla="*/ 450275 h 1806210"/>
                  <a:gd name="connsiteX81" fmla="*/ 154062 w 1819805"/>
                  <a:gd name="connsiteY81" fmla="*/ 435593 h 1806210"/>
                  <a:gd name="connsiteX82" fmla="*/ 266157 w 1819805"/>
                  <a:gd name="connsiteY82" fmla="*/ 266787 h 1806210"/>
                  <a:gd name="connsiteX83" fmla="*/ 434964 w 1819805"/>
                  <a:gd name="connsiteY83" fmla="*/ 154692 h 1806210"/>
                  <a:gd name="connsiteX84" fmla="*/ 449644 w 1819805"/>
                  <a:gd name="connsiteY84" fmla="*/ 150341 h 1806210"/>
                  <a:gd name="connsiteX85" fmla="*/ 567017 w 1819805"/>
                  <a:gd name="connsiteY85" fmla="*/ 267714 h 1806210"/>
                  <a:gd name="connsiteX86" fmla="*/ 567017 w 1819805"/>
                  <a:gd name="connsiteY86" fmla="*/ 374838 h 1806210"/>
                  <a:gd name="connsiteX87" fmla="*/ 679433 w 1819805"/>
                  <a:gd name="connsiteY87" fmla="*/ 374839 h 1806210"/>
                  <a:gd name="connsiteX88" fmla="*/ 683230 w 1819805"/>
                  <a:gd name="connsiteY88" fmla="*/ 371041 h 1806210"/>
                  <a:gd name="connsiteX89" fmla="*/ 692132 w 1819805"/>
                  <a:gd name="connsiteY89" fmla="*/ 371041 h 1806210"/>
                  <a:gd name="connsiteX90" fmla="*/ 774032 w 1819805"/>
                  <a:gd name="connsiteY90" fmla="*/ 289142 h 1806210"/>
                  <a:gd name="connsiteX91" fmla="*/ 698282 w 1819805"/>
                  <a:gd name="connsiteY91" fmla="*/ 213392 h 1806210"/>
                  <a:gd name="connsiteX92" fmla="*/ 698282 w 1819805"/>
                  <a:gd name="connsiteY92" fmla="*/ 47406 h 1806210"/>
                  <a:gd name="connsiteX93" fmla="*/ 711740 w 1819805"/>
                  <a:gd name="connsiteY93" fmla="*/ 40101 h 1806210"/>
                  <a:gd name="connsiteX94" fmla="*/ 910367 w 1819805"/>
                  <a:gd name="connsiteY94" fmla="*/ 0 h 18062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</a:cxnLst>
                <a:rect l="l" t="t" r="r" b="b"/>
                <a:pathLst>
                  <a:path w="1819805" h="1806210">
                    <a:moveTo>
                      <a:pt x="910367" y="0"/>
                    </a:moveTo>
                    <a:cubicBezTo>
                      <a:pt x="980823" y="0"/>
                      <a:pt x="1047944" y="14279"/>
                      <a:pt x="1108994" y="40101"/>
                    </a:cubicBezTo>
                    <a:lnTo>
                      <a:pt x="1122451" y="47405"/>
                    </a:lnTo>
                    <a:lnTo>
                      <a:pt x="1122451" y="213395"/>
                    </a:lnTo>
                    <a:lnTo>
                      <a:pt x="1046703" y="289143"/>
                    </a:lnTo>
                    <a:lnTo>
                      <a:pt x="1128600" y="371041"/>
                    </a:lnTo>
                    <a:lnTo>
                      <a:pt x="1137504" y="371041"/>
                    </a:lnTo>
                    <a:lnTo>
                      <a:pt x="1143685" y="377221"/>
                    </a:lnTo>
                    <a:lnTo>
                      <a:pt x="1258412" y="377222"/>
                    </a:lnTo>
                    <a:lnTo>
                      <a:pt x="1258412" y="270095"/>
                    </a:lnTo>
                    <a:lnTo>
                      <a:pt x="1375782" y="152725"/>
                    </a:lnTo>
                    <a:lnTo>
                      <a:pt x="1390464" y="157076"/>
                    </a:lnTo>
                    <a:cubicBezTo>
                      <a:pt x="1451891" y="181986"/>
                      <a:pt x="1509450" y="219351"/>
                      <a:pt x="1559270" y="269171"/>
                    </a:cubicBezTo>
                    <a:cubicBezTo>
                      <a:pt x="1609090" y="318991"/>
                      <a:pt x="1646455" y="376550"/>
                      <a:pt x="1671365" y="437977"/>
                    </a:cubicBezTo>
                    <a:lnTo>
                      <a:pt x="1675715" y="452658"/>
                    </a:lnTo>
                    <a:lnTo>
                      <a:pt x="1558343" y="570030"/>
                    </a:lnTo>
                    <a:lnTo>
                      <a:pt x="1451219" y="570030"/>
                    </a:lnTo>
                    <a:lnTo>
                      <a:pt x="1451218" y="686264"/>
                    </a:lnTo>
                    <a:lnTo>
                      <a:pt x="1530663" y="765710"/>
                    </a:lnTo>
                    <a:lnTo>
                      <a:pt x="1606413" y="689960"/>
                    </a:lnTo>
                    <a:lnTo>
                      <a:pt x="1772399" y="689960"/>
                    </a:lnTo>
                    <a:lnTo>
                      <a:pt x="1779704" y="703418"/>
                    </a:lnTo>
                    <a:cubicBezTo>
                      <a:pt x="1805526" y="764468"/>
                      <a:pt x="1819805" y="831589"/>
                      <a:pt x="1819805" y="902045"/>
                    </a:cubicBezTo>
                    <a:cubicBezTo>
                      <a:pt x="1819805" y="972501"/>
                      <a:pt x="1805526" y="1039622"/>
                      <a:pt x="1779704" y="1100672"/>
                    </a:cubicBezTo>
                    <a:lnTo>
                      <a:pt x="1772400" y="1114129"/>
                    </a:lnTo>
                    <a:lnTo>
                      <a:pt x="1606410" y="1114129"/>
                    </a:lnTo>
                    <a:lnTo>
                      <a:pt x="1530662" y="1038381"/>
                    </a:lnTo>
                    <a:lnTo>
                      <a:pt x="1449949" y="1119092"/>
                    </a:lnTo>
                    <a:lnTo>
                      <a:pt x="1449949" y="1125360"/>
                    </a:lnTo>
                    <a:lnTo>
                      <a:pt x="1448838" y="1126472"/>
                    </a:lnTo>
                    <a:lnTo>
                      <a:pt x="1448837" y="1241399"/>
                    </a:lnTo>
                    <a:lnTo>
                      <a:pt x="1555964" y="1241399"/>
                    </a:lnTo>
                    <a:lnTo>
                      <a:pt x="1673333" y="1358768"/>
                    </a:lnTo>
                    <a:lnTo>
                      <a:pt x="1668983" y="1373450"/>
                    </a:lnTo>
                    <a:cubicBezTo>
                      <a:pt x="1644073" y="1434878"/>
                      <a:pt x="1606708" y="1492436"/>
                      <a:pt x="1556888" y="1542256"/>
                    </a:cubicBezTo>
                    <a:cubicBezTo>
                      <a:pt x="1507068" y="1592076"/>
                      <a:pt x="1449509" y="1629441"/>
                      <a:pt x="1388082" y="1654351"/>
                    </a:cubicBezTo>
                    <a:lnTo>
                      <a:pt x="1373401" y="1658702"/>
                    </a:lnTo>
                    <a:lnTo>
                      <a:pt x="1256029" y="1541329"/>
                    </a:lnTo>
                    <a:lnTo>
                      <a:pt x="1256029" y="1434205"/>
                    </a:lnTo>
                    <a:lnTo>
                      <a:pt x="1141105" y="1434205"/>
                    </a:lnTo>
                    <a:lnTo>
                      <a:pt x="1137504" y="1437805"/>
                    </a:lnTo>
                    <a:lnTo>
                      <a:pt x="1125966" y="1437805"/>
                    </a:lnTo>
                    <a:lnTo>
                      <a:pt x="1046702" y="1517068"/>
                    </a:lnTo>
                    <a:lnTo>
                      <a:pt x="1122452" y="1592818"/>
                    </a:lnTo>
                    <a:lnTo>
                      <a:pt x="1122452" y="1758804"/>
                    </a:lnTo>
                    <a:lnTo>
                      <a:pt x="1108994" y="1766109"/>
                    </a:lnTo>
                    <a:cubicBezTo>
                      <a:pt x="1047944" y="1791931"/>
                      <a:pt x="980823" y="1806210"/>
                      <a:pt x="910367" y="1806210"/>
                    </a:cubicBezTo>
                    <a:cubicBezTo>
                      <a:pt x="839911" y="1806210"/>
                      <a:pt x="772790" y="1791931"/>
                      <a:pt x="711740" y="1766109"/>
                    </a:cubicBezTo>
                    <a:lnTo>
                      <a:pt x="698283" y="1758805"/>
                    </a:lnTo>
                    <a:lnTo>
                      <a:pt x="698283" y="1592815"/>
                    </a:lnTo>
                    <a:lnTo>
                      <a:pt x="774031" y="1517067"/>
                    </a:lnTo>
                    <a:lnTo>
                      <a:pt x="694770" y="1437805"/>
                    </a:lnTo>
                    <a:lnTo>
                      <a:pt x="683230" y="1437805"/>
                    </a:lnTo>
                    <a:lnTo>
                      <a:pt x="679970" y="1434545"/>
                    </a:lnTo>
                    <a:lnTo>
                      <a:pt x="564632" y="1434544"/>
                    </a:lnTo>
                    <a:lnTo>
                      <a:pt x="564632" y="1541671"/>
                    </a:lnTo>
                    <a:lnTo>
                      <a:pt x="447263" y="1659041"/>
                    </a:lnTo>
                    <a:lnTo>
                      <a:pt x="432581" y="1654690"/>
                    </a:lnTo>
                    <a:cubicBezTo>
                      <a:pt x="371153" y="1629780"/>
                      <a:pt x="313594" y="1592415"/>
                      <a:pt x="263774" y="1542595"/>
                    </a:cubicBezTo>
                    <a:cubicBezTo>
                      <a:pt x="213954" y="1492775"/>
                      <a:pt x="176589" y="1435217"/>
                      <a:pt x="151679" y="1373789"/>
                    </a:cubicBezTo>
                    <a:lnTo>
                      <a:pt x="147329" y="1359109"/>
                    </a:lnTo>
                    <a:lnTo>
                      <a:pt x="264701" y="1241736"/>
                    </a:lnTo>
                    <a:lnTo>
                      <a:pt x="371826" y="1241736"/>
                    </a:lnTo>
                    <a:lnTo>
                      <a:pt x="371826" y="1126401"/>
                    </a:lnTo>
                    <a:lnTo>
                      <a:pt x="370785" y="1125360"/>
                    </a:lnTo>
                    <a:lnTo>
                      <a:pt x="370785" y="1122402"/>
                    </a:lnTo>
                    <a:lnTo>
                      <a:pt x="289142" y="1040759"/>
                    </a:lnTo>
                    <a:lnTo>
                      <a:pt x="213392" y="1116509"/>
                    </a:lnTo>
                    <a:lnTo>
                      <a:pt x="47406" y="1116509"/>
                    </a:lnTo>
                    <a:lnTo>
                      <a:pt x="40101" y="1103051"/>
                    </a:lnTo>
                    <a:cubicBezTo>
                      <a:pt x="14279" y="1042001"/>
                      <a:pt x="0" y="974880"/>
                      <a:pt x="0" y="904424"/>
                    </a:cubicBezTo>
                    <a:cubicBezTo>
                      <a:pt x="0" y="833968"/>
                      <a:pt x="14279" y="766847"/>
                      <a:pt x="40101" y="705797"/>
                    </a:cubicBezTo>
                    <a:lnTo>
                      <a:pt x="47405" y="692340"/>
                    </a:lnTo>
                    <a:lnTo>
                      <a:pt x="213395" y="692340"/>
                    </a:lnTo>
                    <a:lnTo>
                      <a:pt x="289143" y="768088"/>
                    </a:lnTo>
                    <a:lnTo>
                      <a:pt x="370785" y="686447"/>
                    </a:lnTo>
                    <a:lnTo>
                      <a:pt x="370785" y="683486"/>
                    </a:lnTo>
                    <a:lnTo>
                      <a:pt x="374208" y="680064"/>
                    </a:lnTo>
                    <a:lnTo>
                      <a:pt x="374209" y="567645"/>
                    </a:lnTo>
                    <a:lnTo>
                      <a:pt x="267081" y="567645"/>
                    </a:lnTo>
                    <a:lnTo>
                      <a:pt x="149712" y="450275"/>
                    </a:lnTo>
                    <a:lnTo>
                      <a:pt x="154062" y="435593"/>
                    </a:lnTo>
                    <a:cubicBezTo>
                      <a:pt x="178972" y="374166"/>
                      <a:pt x="216337" y="316607"/>
                      <a:pt x="266157" y="266787"/>
                    </a:cubicBezTo>
                    <a:cubicBezTo>
                      <a:pt x="315977" y="216967"/>
                      <a:pt x="373536" y="179602"/>
                      <a:pt x="434964" y="154692"/>
                    </a:cubicBezTo>
                    <a:lnTo>
                      <a:pt x="449644" y="150341"/>
                    </a:lnTo>
                    <a:lnTo>
                      <a:pt x="567017" y="267714"/>
                    </a:lnTo>
                    <a:lnTo>
                      <a:pt x="567017" y="374838"/>
                    </a:lnTo>
                    <a:lnTo>
                      <a:pt x="679433" y="374839"/>
                    </a:lnTo>
                    <a:lnTo>
                      <a:pt x="683230" y="371041"/>
                    </a:lnTo>
                    <a:lnTo>
                      <a:pt x="692132" y="371041"/>
                    </a:lnTo>
                    <a:lnTo>
                      <a:pt x="774032" y="289142"/>
                    </a:lnTo>
                    <a:lnTo>
                      <a:pt x="698282" y="213392"/>
                    </a:lnTo>
                    <a:lnTo>
                      <a:pt x="698282" y="47406"/>
                    </a:lnTo>
                    <a:lnTo>
                      <a:pt x="711740" y="40101"/>
                    </a:lnTo>
                    <a:cubicBezTo>
                      <a:pt x="772790" y="14279"/>
                      <a:pt x="839911" y="0"/>
                      <a:pt x="910367" y="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3" name="Rectangle 192"/>
              <p:cNvSpPr/>
              <p:nvPr/>
            </p:nvSpPr>
            <p:spPr>
              <a:xfrm>
                <a:off x="6190293" y="4244367"/>
                <a:ext cx="191841" cy="8429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4" name="Rectangle 193"/>
              <p:cNvSpPr/>
              <p:nvPr/>
            </p:nvSpPr>
            <p:spPr>
              <a:xfrm>
                <a:off x="4759653" y="3893612"/>
                <a:ext cx="191841" cy="9207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5" name="Rectangle 194"/>
              <p:cNvSpPr/>
              <p:nvPr/>
            </p:nvSpPr>
            <p:spPr>
              <a:xfrm>
                <a:off x="6191012" y="3870403"/>
                <a:ext cx="191841" cy="11158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6" name="Rectangle 195"/>
              <p:cNvSpPr/>
              <p:nvPr/>
            </p:nvSpPr>
            <p:spPr>
              <a:xfrm rot="16200000">
                <a:off x="5292723" y="4774620"/>
                <a:ext cx="191841" cy="101553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7" name="Rectangle 196"/>
              <p:cNvSpPr/>
              <p:nvPr/>
            </p:nvSpPr>
            <p:spPr>
              <a:xfrm rot="16200000">
                <a:off x="5650753" y="4783252"/>
                <a:ext cx="191841" cy="8429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8" name="Rectangle 197"/>
              <p:cNvSpPr/>
              <p:nvPr/>
            </p:nvSpPr>
            <p:spPr>
              <a:xfrm rot="16200000">
                <a:off x="5293242" y="3355716"/>
                <a:ext cx="191841" cy="10051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9" name="Rectangle 198"/>
              <p:cNvSpPr/>
              <p:nvPr/>
            </p:nvSpPr>
            <p:spPr>
              <a:xfrm rot="16200000">
                <a:off x="5658823" y="3349654"/>
                <a:ext cx="191841" cy="10436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0" name="Rectangle 199"/>
              <p:cNvSpPr/>
              <p:nvPr/>
            </p:nvSpPr>
            <p:spPr>
              <a:xfrm>
                <a:off x="4760165" y="4247470"/>
                <a:ext cx="191841" cy="8429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1" name="Rectangle 200"/>
              <p:cNvSpPr/>
              <p:nvPr/>
            </p:nvSpPr>
            <p:spPr>
              <a:xfrm rot="2700000">
                <a:off x="5103190" y="3425382"/>
                <a:ext cx="191841" cy="11542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2" name="Rectangle 201"/>
              <p:cNvSpPr/>
              <p:nvPr/>
            </p:nvSpPr>
            <p:spPr>
              <a:xfrm rot="2700000">
                <a:off x="4844531" y="3694847"/>
                <a:ext cx="191841" cy="8429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3" name="Rectangle 202"/>
              <p:cNvSpPr/>
              <p:nvPr/>
            </p:nvSpPr>
            <p:spPr>
              <a:xfrm rot="2700000">
                <a:off x="6106594" y="4452084"/>
                <a:ext cx="191841" cy="8429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4" name="Rectangle 203"/>
              <p:cNvSpPr/>
              <p:nvPr/>
            </p:nvSpPr>
            <p:spPr>
              <a:xfrm rot="2700000">
                <a:off x="5854257" y="4693439"/>
                <a:ext cx="191841" cy="11101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5" name="Rectangle 204"/>
              <p:cNvSpPr/>
              <p:nvPr/>
            </p:nvSpPr>
            <p:spPr>
              <a:xfrm rot="18900000">
                <a:off x="5860217" y="3439199"/>
                <a:ext cx="191841" cy="9888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6" name="Rectangle 205"/>
              <p:cNvSpPr/>
              <p:nvPr/>
            </p:nvSpPr>
            <p:spPr>
              <a:xfrm rot="18900000">
                <a:off x="4824703" y="4412895"/>
                <a:ext cx="191841" cy="13299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7" name="Rectangle 206"/>
              <p:cNvSpPr/>
              <p:nvPr/>
            </p:nvSpPr>
            <p:spPr>
              <a:xfrm rot="-2700000">
                <a:off x="5087193" y="4699738"/>
                <a:ext cx="191841" cy="8429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8" name="Rectangle 207"/>
              <p:cNvSpPr/>
              <p:nvPr/>
            </p:nvSpPr>
            <p:spPr>
              <a:xfrm rot="-2700000">
                <a:off x="6111128" y="3697232"/>
                <a:ext cx="191841" cy="8429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</p:grpSp>
        <p:sp>
          <p:nvSpPr>
            <p:cNvPr id="184" name="Rectangle 183"/>
            <p:cNvSpPr/>
            <p:nvPr/>
          </p:nvSpPr>
          <p:spPr>
            <a:xfrm>
              <a:off x="4380795" y="2008520"/>
              <a:ext cx="523691" cy="573229"/>
            </a:xfrm>
            <a:prstGeom prst="rect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 sz="2000">
                <a:solidFill>
                  <a:schemeClr val="tx1"/>
                </a:solidFill>
              </a:endParaRPr>
            </a:p>
          </p:txBody>
        </p:sp>
      </p:grpSp>
      <p:sp>
        <p:nvSpPr>
          <p:cNvPr id="210" name="Oval 209"/>
          <p:cNvSpPr/>
          <p:nvPr/>
        </p:nvSpPr>
        <p:spPr>
          <a:xfrm>
            <a:off x="4620746" y="3736046"/>
            <a:ext cx="171450" cy="17145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pic>
        <p:nvPicPr>
          <p:cNvPr id="80" name="Picture 79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19" r="9840"/>
          <a:stretch/>
        </p:blipFill>
        <p:spPr>
          <a:xfrm>
            <a:off x="144193" y="771007"/>
            <a:ext cx="1766599" cy="1681654"/>
          </a:xfrm>
          <a:prstGeom prst="roundRect">
            <a:avLst>
              <a:gd name="adj" fmla="val 0"/>
            </a:avLst>
          </a:prstGeom>
          <a:ln w="9525">
            <a:solidFill>
              <a:schemeClr val="tx1"/>
            </a:solidFill>
          </a:ln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20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55690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0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10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CH" sz="2800"/>
              <a:t>Couple électromagnétique</a:t>
            </a:r>
          </a:p>
        </p:txBody>
      </p:sp>
      <p:graphicFrame>
        <p:nvGraphicFramePr>
          <p:cNvPr id="77" name="Object 7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77628718"/>
              </p:ext>
            </p:extLst>
          </p:nvPr>
        </p:nvGraphicFramePr>
        <p:xfrm>
          <a:off x="796925" y="1779588"/>
          <a:ext cx="23114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028" name="Equation" r:id="rId4" imgW="2311200" imgH="444240" progId="Equation.DSMT4">
                  <p:embed/>
                </p:oleObj>
              </mc:Choice>
              <mc:Fallback>
                <p:oleObj name="Equation" r:id="rId4" imgW="2311200" imgH="444240" progId="Equation.DSMT4">
                  <p:embed/>
                  <p:pic>
                    <p:nvPicPr>
                      <p:cNvPr id="77" name="Object 76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96925" y="1779588"/>
                        <a:ext cx="2311400" cy="444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8" name="Text Box 9"/>
          <p:cNvSpPr txBox="1">
            <a:spLocks noChangeArrowheads="1"/>
          </p:cNvSpPr>
          <p:nvPr/>
        </p:nvSpPr>
        <p:spPr bwMode="auto">
          <a:xfrm>
            <a:off x="628650" y="3127062"/>
            <a:ext cx="3662628" cy="19082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/>
              <a:t>2 conditions :</a:t>
            </a:r>
          </a:p>
          <a:p>
            <a:pPr>
              <a:defRPr/>
            </a:pPr>
            <a:endParaRPr lang="fr-CH"/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fr-CH"/>
              <a:t>Même nombre de pôles</a:t>
            </a:r>
          </a:p>
          <a:p>
            <a:pPr>
              <a:defRPr/>
            </a:pPr>
            <a:r>
              <a:rPr lang="fr-CH" sz="1400"/>
              <a:t>     (paires de pôles)</a:t>
            </a:r>
          </a:p>
          <a:p>
            <a:pPr>
              <a:defRPr/>
            </a:pPr>
            <a:endParaRPr lang="fr-CH"/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fr-CH"/>
              <a:t>Même vitesse</a:t>
            </a:r>
            <a:endParaRPr lang="fr-CH">
              <a:solidFill>
                <a:schemeClr val="bg1"/>
              </a:solidFill>
            </a:endParaRPr>
          </a:p>
          <a:p>
            <a:pPr>
              <a:defRPr/>
            </a:pPr>
            <a:r>
              <a:rPr lang="fr-CH" sz="1400"/>
              <a:t>     (les champs sont dit synchrones)</a:t>
            </a:r>
          </a:p>
        </p:txBody>
      </p:sp>
      <p:sp>
        <p:nvSpPr>
          <p:cNvPr id="79" name="Line 29"/>
          <p:cNvSpPr>
            <a:spLocks noChangeShapeType="1"/>
          </p:cNvSpPr>
          <p:nvPr/>
        </p:nvSpPr>
        <p:spPr bwMode="auto">
          <a:xfrm flipH="1">
            <a:off x="2410279" y="2219200"/>
            <a:ext cx="0" cy="320259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80" name="Text Box 30"/>
          <p:cNvSpPr txBox="1">
            <a:spLocks noChangeArrowheads="1"/>
          </p:cNvSpPr>
          <p:nvPr/>
        </p:nvSpPr>
        <p:spPr bwMode="auto">
          <a:xfrm>
            <a:off x="688589" y="2496853"/>
            <a:ext cx="332401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H" sz="1400"/>
              <a:t>nombre de paires de pôles</a:t>
            </a:r>
            <a:endParaRPr lang="en-US" sz="1400"/>
          </a:p>
        </p:txBody>
      </p:sp>
      <p:graphicFrame>
        <p:nvGraphicFramePr>
          <p:cNvPr id="81" name="Object 8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48912855"/>
              </p:ext>
            </p:extLst>
          </p:nvPr>
        </p:nvGraphicFramePr>
        <p:xfrm>
          <a:off x="5048250" y="1766888"/>
          <a:ext cx="2603500" cy="469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029" name="Equation" r:id="rId6" imgW="2603160" imgH="469800" progId="Equation.DSMT4">
                  <p:embed/>
                </p:oleObj>
              </mc:Choice>
              <mc:Fallback>
                <p:oleObj name="Equation" r:id="rId6" imgW="2603160" imgH="469800" progId="Equation.DSMT4">
                  <p:embed/>
                  <p:pic>
                    <p:nvPicPr>
                      <p:cNvPr id="81" name="Object 80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048250" y="1766888"/>
                        <a:ext cx="2603500" cy="469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2" name="Text Box 9"/>
          <p:cNvSpPr txBox="1">
            <a:spLocks noChangeArrowheads="1"/>
          </p:cNvSpPr>
          <p:nvPr/>
        </p:nvSpPr>
        <p:spPr bwMode="auto">
          <a:xfrm>
            <a:off x="5003645" y="3127062"/>
            <a:ext cx="3662628" cy="19082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/>
              <a:t>2 conditions :</a:t>
            </a:r>
          </a:p>
          <a:p>
            <a:pPr>
              <a:defRPr/>
            </a:pPr>
            <a:endParaRPr lang="fr-CH"/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fr-CH"/>
              <a:t>Même nombre de pièces saillantes que de pôles</a:t>
            </a:r>
            <a:br>
              <a:rPr lang="fr-CH"/>
            </a:br>
            <a:r>
              <a:rPr lang="fr-CH" sz="1400"/>
              <a:t>(ou multiple)</a:t>
            </a:r>
            <a:endParaRPr lang="fr-CH"/>
          </a:p>
          <a:p>
            <a:pPr>
              <a:defRPr/>
            </a:pPr>
            <a:r>
              <a:rPr lang="fr-CH" sz="1400"/>
              <a:t>     </a:t>
            </a:r>
            <a:endParaRPr lang="fr-CH"/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fr-CH"/>
              <a:t>Même vitesse</a:t>
            </a:r>
            <a:r>
              <a:rPr lang="fr-CH" sz="1400"/>
              <a:t>  </a:t>
            </a:r>
          </a:p>
        </p:txBody>
      </p:sp>
      <p:sp>
        <p:nvSpPr>
          <p:cNvPr id="83" name="Line 29"/>
          <p:cNvSpPr>
            <a:spLocks noChangeShapeType="1"/>
          </p:cNvSpPr>
          <p:nvPr/>
        </p:nvSpPr>
        <p:spPr bwMode="auto">
          <a:xfrm flipH="1">
            <a:off x="6429597" y="2219200"/>
            <a:ext cx="0" cy="320259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84" name="Text Box 30"/>
          <p:cNvSpPr txBox="1">
            <a:spLocks noChangeArrowheads="1"/>
          </p:cNvSpPr>
          <p:nvPr/>
        </p:nvSpPr>
        <p:spPr bwMode="auto">
          <a:xfrm>
            <a:off x="4707907" y="2496853"/>
            <a:ext cx="332401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H" sz="1400"/>
              <a:t>nombre de paires de pôles</a:t>
            </a:r>
            <a:endParaRPr lang="en-US" sz="1400"/>
          </a:p>
        </p:txBody>
      </p:sp>
      <p:sp>
        <p:nvSpPr>
          <p:cNvPr id="85" name="Text Box 9"/>
          <p:cNvSpPr txBox="1">
            <a:spLocks noChangeArrowheads="1"/>
          </p:cNvSpPr>
          <p:nvPr/>
        </p:nvSpPr>
        <p:spPr bwMode="auto">
          <a:xfrm>
            <a:off x="504824" y="733144"/>
            <a:ext cx="863917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285750" indent="-200025">
              <a:buFont typeface="Arial" panose="020B0604020202020204" pitchFamily="34" charset="0"/>
              <a:buChar char="•"/>
              <a:defRPr/>
            </a:pPr>
            <a:r>
              <a:rPr lang="fr-CH"/>
              <a:t>Interaction entre 2 champs magnétiques</a:t>
            </a:r>
          </a:p>
          <a:p>
            <a:pPr marL="285750" indent="-200025">
              <a:buFont typeface="Arial" panose="020B0604020202020204" pitchFamily="34" charset="0"/>
              <a:buChar char="•"/>
              <a:defRPr/>
            </a:pPr>
            <a:r>
              <a:rPr lang="fr-CH"/>
              <a:t>Action d'un champ magnétique sur une structure à réluctance variable</a:t>
            </a:r>
            <a:endParaRPr lang="en-US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21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38008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7114242" y="94441"/>
            <a:ext cx="1834687" cy="2510425"/>
            <a:chOff x="7194813" y="50995"/>
            <a:chExt cx="1834687" cy="2510425"/>
          </a:xfrm>
        </p:grpSpPr>
        <p:grpSp>
          <p:nvGrpSpPr>
            <p:cNvPr id="73" name="Group 72"/>
            <p:cNvGrpSpPr/>
            <p:nvPr/>
          </p:nvGrpSpPr>
          <p:grpSpPr>
            <a:xfrm>
              <a:off x="7194813" y="84842"/>
              <a:ext cx="1834687" cy="2476578"/>
              <a:chOff x="4206238" y="1307686"/>
              <a:chExt cx="1834687" cy="2476578"/>
            </a:xfrm>
          </p:grpSpPr>
          <p:pic>
            <p:nvPicPr>
              <p:cNvPr id="74" name="Picture 73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3748" r="24733"/>
              <a:stretch/>
            </p:blipFill>
            <p:spPr>
              <a:xfrm>
                <a:off x="4206238" y="1307686"/>
                <a:ext cx="1834687" cy="2476578"/>
              </a:xfrm>
              <a:prstGeom prst="rect">
                <a:avLst/>
              </a:prstGeom>
            </p:spPr>
          </p:pic>
          <p:sp>
            <p:nvSpPr>
              <p:cNvPr id="75" name="TextBox 74"/>
              <p:cNvSpPr txBox="1"/>
              <p:nvPr/>
            </p:nvSpPr>
            <p:spPr>
              <a:xfrm>
                <a:off x="4284149" y="1615473"/>
                <a:ext cx="32092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</a:p>
            </p:txBody>
          </p:sp>
          <p:sp>
            <p:nvSpPr>
              <p:cNvPr id="76" name="TextBox 75"/>
              <p:cNvSpPr txBox="1"/>
              <p:nvPr/>
            </p:nvSpPr>
            <p:spPr>
              <a:xfrm>
                <a:off x="4284149" y="2841300"/>
                <a:ext cx="32092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</a:p>
            </p:txBody>
          </p:sp>
        </p:grpSp>
        <p:sp>
          <p:nvSpPr>
            <p:cNvPr id="77" name="Rectangle 76"/>
            <p:cNvSpPr/>
            <p:nvPr/>
          </p:nvSpPr>
          <p:spPr>
            <a:xfrm>
              <a:off x="8112155" y="50995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78" name="Rectangle 77"/>
            <p:cNvSpPr/>
            <p:nvPr/>
          </p:nvSpPr>
          <p:spPr>
            <a:xfrm>
              <a:off x="8112155" y="2122220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sp>
        <p:nvSpPr>
          <p:cNvPr id="5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Principe de fonctionnement</a:t>
            </a:r>
          </a:p>
        </p:txBody>
      </p:sp>
      <p:sp>
        <p:nvSpPr>
          <p:cNvPr id="81" name="Oval 80"/>
          <p:cNvSpPr>
            <a:spLocks noChangeAspect="1"/>
          </p:cNvSpPr>
          <p:nvPr/>
        </p:nvSpPr>
        <p:spPr>
          <a:xfrm>
            <a:off x="2098222" y="1213522"/>
            <a:ext cx="5216499" cy="5216499"/>
          </a:xfrm>
          <a:prstGeom prst="ellipse">
            <a:avLst/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82" name="Straight Connector 81"/>
          <p:cNvCxnSpPr/>
          <p:nvPr/>
        </p:nvCxnSpPr>
        <p:spPr>
          <a:xfrm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 rot="9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 rot="18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/>
          <p:cNvCxnSpPr/>
          <p:nvPr/>
        </p:nvCxnSpPr>
        <p:spPr>
          <a:xfrm rot="27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/>
          <p:cNvCxnSpPr/>
          <p:nvPr/>
        </p:nvCxnSpPr>
        <p:spPr>
          <a:xfrm rot="36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/>
          <p:nvPr/>
        </p:nvCxnSpPr>
        <p:spPr>
          <a:xfrm rot="45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/>
          <p:cNvCxnSpPr/>
          <p:nvPr/>
        </p:nvCxnSpPr>
        <p:spPr>
          <a:xfrm rot="54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/>
          <p:cNvCxnSpPr/>
          <p:nvPr/>
        </p:nvCxnSpPr>
        <p:spPr>
          <a:xfrm rot="63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/>
          <p:cNvCxnSpPr/>
          <p:nvPr/>
        </p:nvCxnSpPr>
        <p:spPr>
          <a:xfrm rot="72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Straight Connector 122"/>
          <p:cNvCxnSpPr/>
          <p:nvPr/>
        </p:nvCxnSpPr>
        <p:spPr>
          <a:xfrm rot="81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Straight Connector 125"/>
          <p:cNvCxnSpPr/>
          <p:nvPr/>
        </p:nvCxnSpPr>
        <p:spPr>
          <a:xfrm rot="90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 rot="99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Oval 127"/>
          <p:cNvSpPr/>
          <p:nvPr/>
        </p:nvSpPr>
        <p:spPr>
          <a:xfrm>
            <a:off x="2701271" y="1816571"/>
            <a:ext cx="4010400" cy="4010400"/>
          </a:xfrm>
          <a:prstGeom prst="ellipse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29" name="Donut 128"/>
          <p:cNvSpPr/>
          <p:nvPr/>
        </p:nvSpPr>
        <p:spPr>
          <a:xfrm>
            <a:off x="1785232" y="900532"/>
            <a:ext cx="5842479" cy="5842479"/>
          </a:xfrm>
          <a:prstGeom prst="donut">
            <a:avLst>
              <a:gd name="adj" fmla="val 9878"/>
            </a:avLst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schemeClr val="tx1"/>
              </a:solidFill>
            </a:endParaRPr>
          </a:p>
        </p:txBody>
      </p:sp>
      <p:grpSp>
        <p:nvGrpSpPr>
          <p:cNvPr id="130" name="Group 129"/>
          <p:cNvGrpSpPr/>
          <p:nvPr/>
        </p:nvGrpSpPr>
        <p:grpSpPr>
          <a:xfrm>
            <a:off x="2681471" y="1796771"/>
            <a:ext cx="4050001" cy="4050001"/>
            <a:chOff x="3851737" y="3311298"/>
            <a:chExt cx="1498298" cy="1498298"/>
          </a:xfrm>
        </p:grpSpPr>
        <p:cxnSp>
          <p:nvCxnSpPr>
            <p:cNvPr id="131" name="Straight Connector 130"/>
            <p:cNvCxnSpPr/>
            <p:nvPr/>
          </p:nvCxnSpPr>
          <p:spPr>
            <a:xfrm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/>
            <p:cNvCxnSpPr/>
            <p:nvPr/>
          </p:nvCxnSpPr>
          <p:spPr>
            <a:xfrm rot="900000">
              <a:off x="4600887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/>
            <p:cNvCxnSpPr/>
            <p:nvPr/>
          </p:nvCxnSpPr>
          <p:spPr>
            <a:xfrm rot="1800000">
              <a:off x="4600887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/>
            <p:cNvCxnSpPr/>
            <p:nvPr/>
          </p:nvCxnSpPr>
          <p:spPr>
            <a:xfrm rot="27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/>
            <p:cNvCxnSpPr/>
            <p:nvPr/>
          </p:nvCxnSpPr>
          <p:spPr>
            <a:xfrm rot="36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/>
            <p:cNvCxnSpPr/>
            <p:nvPr/>
          </p:nvCxnSpPr>
          <p:spPr>
            <a:xfrm rot="45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/>
            <p:cNvCxnSpPr/>
            <p:nvPr/>
          </p:nvCxnSpPr>
          <p:spPr>
            <a:xfrm rot="54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/>
            <p:cNvCxnSpPr/>
            <p:nvPr/>
          </p:nvCxnSpPr>
          <p:spPr>
            <a:xfrm rot="63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/>
            <p:cNvCxnSpPr/>
            <p:nvPr/>
          </p:nvCxnSpPr>
          <p:spPr>
            <a:xfrm rot="72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/>
            <p:cNvCxnSpPr/>
            <p:nvPr/>
          </p:nvCxnSpPr>
          <p:spPr>
            <a:xfrm rot="81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/>
            <p:cNvCxnSpPr/>
            <p:nvPr/>
          </p:nvCxnSpPr>
          <p:spPr>
            <a:xfrm rot="90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/>
            <p:cNvCxnSpPr/>
            <p:nvPr/>
          </p:nvCxnSpPr>
          <p:spPr>
            <a:xfrm rot="99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3" name="Oval 142"/>
          <p:cNvSpPr>
            <a:spLocks noChangeAspect="1"/>
          </p:cNvSpPr>
          <p:nvPr/>
        </p:nvSpPr>
        <p:spPr>
          <a:xfrm>
            <a:off x="1785232" y="900532"/>
            <a:ext cx="5842479" cy="5842479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144" name="Group 143"/>
          <p:cNvGrpSpPr/>
          <p:nvPr/>
        </p:nvGrpSpPr>
        <p:grpSpPr>
          <a:xfrm>
            <a:off x="1848485" y="961942"/>
            <a:ext cx="5705634" cy="5712279"/>
            <a:chOff x="1848485" y="961942"/>
            <a:chExt cx="5705634" cy="5712279"/>
          </a:xfrm>
        </p:grpSpPr>
        <p:sp>
          <p:nvSpPr>
            <p:cNvPr id="145" name="Rectangle 144"/>
            <p:cNvSpPr/>
            <p:nvPr/>
          </p:nvSpPr>
          <p:spPr>
            <a:xfrm>
              <a:off x="4486664" y="96194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46" name="Rectangle 145"/>
            <p:cNvSpPr/>
            <p:nvPr/>
          </p:nvSpPr>
          <p:spPr>
            <a:xfrm rot="2700000">
              <a:off x="6370453" y="173805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47" name="Rectangle 146"/>
            <p:cNvSpPr/>
            <p:nvPr/>
          </p:nvSpPr>
          <p:spPr>
            <a:xfrm rot="-2700000">
              <a:off x="2652150" y="1738058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48" name="Rectangle 147"/>
            <p:cNvSpPr/>
            <p:nvPr/>
          </p:nvSpPr>
          <p:spPr>
            <a:xfrm rot="10800000">
              <a:off x="4488964" y="6235021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49" name="Rectangle 148"/>
            <p:cNvSpPr/>
            <p:nvPr/>
          </p:nvSpPr>
          <p:spPr>
            <a:xfrm rot="16200000">
              <a:off x="1848485" y="360369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50" name="Rectangle 149"/>
            <p:cNvSpPr/>
            <p:nvPr/>
          </p:nvSpPr>
          <p:spPr>
            <a:xfrm rot="5400000">
              <a:off x="7114919" y="3602171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51" name="Rectangle 150"/>
            <p:cNvSpPr/>
            <p:nvPr/>
          </p:nvSpPr>
          <p:spPr>
            <a:xfrm rot="8100000">
              <a:off x="6357021" y="546012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52" name="Rectangle 151"/>
            <p:cNvSpPr/>
            <p:nvPr/>
          </p:nvSpPr>
          <p:spPr>
            <a:xfrm rot="13500000">
              <a:off x="2622760" y="5434936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grpSp>
        <p:nvGrpSpPr>
          <p:cNvPr id="153" name="Group 152"/>
          <p:cNvGrpSpPr/>
          <p:nvPr/>
        </p:nvGrpSpPr>
        <p:grpSpPr>
          <a:xfrm>
            <a:off x="2917780" y="2046443"/>
            <a:ext cx="3577382" cy="3550657"/>
            <a:chOff x="2831436" y="1966493"/>
            <a:chExt cx="3577382" cy="3550657"/>
          </a:xfrm>
        </p:grpSpPr>
        <p:grpSp>
          <p:nvGrpSpPr>
            <p:cNvPr id="182" name="Group 181"/>
            <p:cNvGrpSpPr/>
            <p:nvPr/>
          </p:nvGrpSpPr>
          <p:grpSpPr>
            <a:xfrm rot="18900000">
              <a:off x="2831436" y="1966493"/>
              <a:ext cx="3577382" cy="3550657"/>
              <a:chOff x="4659892" y="3210121"/>
              <a:chExt cx="1819805" cy="1806210"/>
            </a:xfrm>
          </p:grpSpPr>
          <p:sp>
            <p:nvSpPr>
              <p:cNvPr id="192" name="Freeform 191"/>
              <p:cNvSpPr/>
              <p:nvPr/>
            </p:nvSpPr>
            <p:spPr>
              <a:xfrm>
                <a:off x="4659892" y="3210121"/>
                <a:ext cx="1819805" cy="1806210"/>
              </a:xfrm>
              <a:custGeom>
                <a:avLst/>
                <a:gdLst>
                  <a:gd name="connsiteX0" fmla="*/ 910367 w 1819805"/>
                  <a:gd name="connsiteY0" fmla="*/ 0 h 1806210"/>
                  <a:gd name="connsiteX1" fmla="*/ 1108994 w 1819805"/>
                  <a:gd name="connsiteY1" fmla="*/ 40101 h 1806210"/>
                  <a:gd name="connsiteX2" fmla="*/ 1122451 w 1819805"/>
                  <a:gd name="connsiteY2" fmla="*/ 47405 h 1806210"/>
                  <a:gd name="connsiteX3" fmla="*/ 1122451 w 1819805"/>
                  <a:gd name="connsiteY3" fmla="*/ 213395 h 1806210"/>
                  <a:gd name="connsiteX4" fmla="*/ 1046703 w 1819805"/>
                  <a:gd name="connsiteY4" fmla="*/ 289143 h 1806210"/>
                  <a:gd name="connsiteX5" fmla="*/ 1128600 w 1819805"/>
                  <a:gd name="connsiteY5" fmla="*/ 371041 h 1806210"/>
                  <a:gd name="connsiteX6" fmla="*/ 1137504 w 1819805"/>
                  <a:gd name="connsiteY6" fmla="*/ 371041 h 1806210"/>
                  <a:gd name="connsiteX7" fmla="*/ 1143685 w 1819805"/>
                  <a:gd name="connsiteY7" fmla="*/ 377221 h 1806210"/>
                  <a:gd name="connsiteX8" fmla="*/ 1258412 w 1819805"/>
                  <a:gd name="connsiteY8" fmla="*/ 377222 h 1806210"/>
                  <a:gd name="connsiteX9" fmla="*/ 1258412 w 1819805"/>
                  <a:gd name="connsiteY9" fmla="*/ 270095 h 1806210"/>
                  <a:gd name="connsiteX10" fmla="*/ 1375782 w 1819805"/>
                  <a:gd name="connsiteY10" fmla="*/ 152725 h 1806210"/>
                  <a:gd name="connsiteX11" fmla="*/ 1390464 w 1819805"/>
                  <a:gd name="connsiteY11" fmla="*/ 157076 h 1806210"/>
                  <a:gd name="connsiteX12" fmla="*/ 1559270 w 1819805"/>
                  <a:gd name="connsiteY12" fmla="*/ 269171 h 1806210"/>
                  <a:gd name="connsiteX13" fmla="*/ 1671365 w 1819805"/>
                  <a:gd name="connsiteY13" fmla="*/ 437977 h 1806210"/>
                  <a:gd name="connsiteX14" fmla="*/ 1675715 w 1819805"/>
                  <a:gd name="connsiteY14" fmla="*/ 452658 h 1806210"/>
                  <a:gd name="connsiteX15" fmla="*/ 1558343 w 1819805"/>
                  <a:gd name="connsiteY15" fmla="*/ 570030 h 1806210"/>
                  <a:gd name="connsiteX16" fmla="*/ 1451219 w 1819805"/>
                  <a:gd name="connsiteY16" fmla="*/ 570030 h 1806210"/>
                  <a:gd name="connsiteX17" fmla="*/ 1451218 w 1819805"/>
                  <a:gd name="connsiteY17" fmla="*/ 686264 h 1806210"/>
                  <a:gd name="connsiteX18" fmla="*/ 1530663 w 1819805"/>
                  <a:gd name="connsiteY18" fmla="*/ 765710 h 1806210"/>
                  <a:gd name="connsiteX19" fmla="*/ 1606413 w 1819805"/>
                  <a:gd name="connsiteY19" fmla="*/ 689960 h 1806210"/>
                  <a:gd name="connsiteX20" fmla="*/ 1772399 w 1819805"/>
                  <a:gd name="connsiteY20" fmla="*/ 689960 h 1806210"/>
                  <a:gd name="connsiteX21" fmla="*/ 1779704 w 1819805"/>
                  <a:gd name="connsiteY21" fmla="*/ 703418 h 1806210"/>
                  <a:gd name="connsiteX22" fmla="*/ 1819805 w 1819805"/>
                  <a:gd name="connsiteY22" fmla="*/ 902045 h 1806210"/>
                  <a:gd name="connsiteX23" fmla="*/ 1779704 w 1819805"/>
                  <a:gd name="connsiteY23" fmla="*/ 1100672 h 1806210"/>
                  <a:gd name="connsiteX24" fmla="*/ 1772400 w 1819805"/>
                  <a:gd name="connsiteY24" fmla="*/ 1114129 h 1806210"/>
                  <a:gd name="connsiteX25" fmla="*/ 1606410 w 1819805"/>
                  <a:gd name="connsiteY25" fmla="*/ 1114129 h 1806210"/>
                  <a:gd name="connsiteX26" fmla="*/ 1530662 w 1819805"/>
                  <a:gd name="connsiteY26" fmla="*/ 1038381 h 1806210"/>
                  <a:gd name="connsiteX27" fmla="*/ 1449949 w 1819805"/>
                  <a:gd name="connsiteY27" fmla="*/ 1119092 h 1806210"/>
                  <a:gd name="connsiteX28" fmla="*/ 1449949 w 1819805"/>
                  <a:gd name="connsiteY28" fmla="*/ 1125360 h 1806210"/>
                  <a:gd name="connsiteX29" fmla="*/ 1448838 w 1819805"/>
                  <a:gd name="connsiteY29" fmla="*/ 1126472 h 1806210"/>
                  <a:gd name="connsiteX30" fmla="*/ 1448837 w 1819805"/>
                  <a:gd name="connsiteY30" fmla="*/ 1241399 h 1806210"/>
                  <a:gd name="connsiteX31" fmla="*/ 1555964 w 1819805"/>
                  <a:gd name="connsiteY31" fmla="*/ 1241399 h 1806210"/>
                  <a:gd name="connsiteX32" fmla="*/ 1673333 w 1819805"/>
                  <a:gd name="connsiteY32" fmla="*/ 1358768 h 1806210"/>
                  <a:gd name="connsiteX33" fmla="*/ 1668983 w 1819805"/>
                  <a:gd name="connsiteY33" fmla="*/ 1373450 h 1806210"/>
                  <a:gd name="connsiteX34" fmla="*/ 1556888 w 1819805"/>
                  <a:gd name="connsiteY34" fmla="*/ 1542256 h 1806210"/>
                  <a:gd name="connsiteX35" fmla="*/ 1388082 w 1819805"/>
                  <a:gd name="connsiteY35" fmla="*/ 1654351 h 1806210"/>
                  <a:gd name="connsiteX36" fmla="*/ 1373401 w 1819805"/>
                  <a:gd name="connsiteY36" fmla="*/ 1658702 h 1806210"/>
                  <a:gd name="connsiteX37" fmla="*/ 1256029 w 1819805"/>
                  <a:gd name="connsiteY37" fmla="*/ 1541329 h 1806210"/>
                  <a:gd name="connsiteX38" fmla="*/ 1256029 w 1819805"/>
                  <a:gd name="connsiteY38" fmla="*/ 1434205 h 1806210"/>
                  <a:gd name="connsiteX39" fmla="*/ 1141105 w 1819805"/>
                  <a:gd name="connsiteY39" fmla="*/ 1434205 h 1806210"/>
                  <a:gd name="connsiteX40" fmla="*/ 1137504 w 1819805"/>
                  <a:gd name="connsiteY40" fmla="*/ 1437805 h 1806210"/>
                  <a:gd name="connsiteX41" fmla="*/ 1125966 w 1819805"/>
                  <a:gd name="connsiteY41" fmla="*/ 1437805 h 1806210"/>
                  <a:gd name="connsiteX42" fmla="*/ 1046702 w 1819805"/>
                  <a:gd name="connsiteY42" fmla="*/ 1517068 h 1806210"/>
                  <a:gd name="connsiteX43" fmla="*/ 1122452 w 1819805"/>
                  <a:gd name="connsiteY43" fmla="*/ 1592818 h 1806210"/>
                  <a:gd name="connsiteX44" fmla="*/ 1122452 w 1819805"/>
                  <a:gd name="connsiteY44" fmla="*/ 1758804 h 1806210"/>
                  <a:gd name="connsiteX45" fmla="*/ 1108994 w 1819805"/>
                  <a:gd name="connsiteY45" fmla="*/ 1766109 h 1806210"/>
                  <a:gd name="connsiteX46" fmla="*/ 910367 w 1819805"/>
                  <a:gd name="connsiteY46" fmla="*/ 1806210 h 1806210"/>
                  <a:gd name="connsiteX47" fmla="*/ 711740 w 1819805"/>
                  <a:gd name="connsiteY47" fmla="*/ 1766109 h 1806210"/>
                  <a:gd name="connsiteX48" fmla="*/ 698283 w 1819805"/>
                  <a:gd name="connsiteY48" fmla="*/ 1758805 h 1806210"/>
                  <a:gd name="connsiteX49" fmla="*/ 698283 w 1819805"/>
                  <a:gd name="connsiteY49" fmla="*/ 1592815 h 1806210"/>
                  <a:gd name="connsiteX50" fmla="*/ 774031 w 1819805"/>
                  <a:gd name="connsiteY50" fmla="*/ 1517067 h 1806210"/>
                  <a:gd name="connsiteX51" fmla="*/ 694770 w 1819805"/>
                  <a:gd name="connsiteY51" fmla="*/ 1437805 h 1806210"/>
                  <a:gd name="connsiteX52" fmla="*/ 683230 w 1819805"/>
                  <a:gd name="connsiteY52" fmla="*/ 1437805 h 1806210"/>
                  <a:gd name="connsiteX53" fmla="*/ 679970 w 1819805"/>
                  <a:gd name="connsiteY53" fmla="*/ 1434545 h 1806210"/>
                  <a:gd name="connsiteX54" fmla="*/ 564632 w 1819805"/>
                  <a:gd name="connsiteY54" fmla="*/ 1434544 h 1806210"/>
                  <a:gd name="connsiteX55" fmla="*/ 564632 w 1819805"/>
                  <a:gd name="connsiteY55" fmla="*/ 1541671 h 1806210"/>
                  <a:gd name="connsiteX56" fmla="*/ 447263 w 1819805"/>
                  <a:gd name="connsiteY56" fmla="*/ 1659041 h 1806210"/>
                  <a:gd name="connsiteX57" fmla="*/ 432581 w 1819805"/>
                  <a:gd name="connsiteY57" fmla="*/ 1654690 h 1806210"/>
                  <a:gd name="connsiteX58" fmla="*/ 263774 w 1819805"/>
                  <a:gd name="connsiteY58" fmla="*/ 1542595 h 1806210"/>
                  <a:gd name="connsiteX59" fmla="*/ 151679 w 1819805"/>
                  <a:gd name="connsiteY59" fmla="*/ 1373789 h 1806210"/>
                  <a:gd name="connsiteX60" fmla="*/ 147329 w 1819805"/>
                  <a:gd name="connsiteY60" fmla="*/ 1359109 h 1806210"/>
                  <a:gd name="connsiteX61" fmla="*/ 264701 w 1819805"/>
                  <a:gd name="connsiteY61" fmla="*/ 1241736 h 1806210"/>
                  <a:gd name="connsiteX62" fmla="*/ 371826 w 1819805"/>
                  <a:gd name="connsiteY62" fmla="*/ 1241736 h 1806210"/>
                  <a:gd name="connsiteX63" fmla="*/ 371826 w 1819805"/>
                  <a:gd name="connsiteY63" fmla="*/ 1126401 h 1806210"/>
                  <a:gd name="connsiteX64" fmla="*/ 370785 w 1819805"/>
                  <a:gd name="connsiteY64" fmla="*/ 1125360 h 1806210"/>
                  <a:gd name="connsiteX65" fmla="*/ 370785 w 1819805"/>
                  <a:gd name="connsiteY65" fmla="*/ 1122402 h 1806210"/>
                  <a:gd name="connsiteX66" fmla="*/ 289142 w 1819805"/>
                  <a:gd name="connsiteY66" fmla="*/ 1040759 h 1806210"/>
                  <a:gd name="connsiteX67" fmla="*/ 213392 w 1819805"/>
                  <a:gd name="connsiteY67" fmla="*/ 1116509 h 1806210"/>
                  <a:gd name="connsiteX68" fmla="*/ 47406 w 1819805"/>
                  <a:gd name="connsiteY68" fmla="*/ 1116509 h 1806210"/>
                  <a:gd name="connsiteX69" fmla="*/ 40101 w 1819805"/>
                  <a:gd name="connsiteY69" fmla="*/ 1103051 h 1806210"/>
                  <a:gd name="connsiteX70" fmla="*/ 0 w 1819805"/>
                  <a:gd name="connsiteY70" fmla="*/ 904424 h 1806210"/>
                  <a:gd name="connsiteX71" fmla="*/ 40101 w 1819805"/>
                  <a:gd name="connsiteY71" fmla="*/ 705797 h 1806210"/>
                  <a:gd name="connsiteX72" fmla="*/ 47405 w 1819805"/>
                  <a:gd name="connsiteY72" fmla="*/ 692340 h 1806210"/>
                  <a:gd name="connsiteX73" fmla="*/ 213395 w 1819805"/>
                  <a:gd name="connsiteY73" fmla="*/ 692340 h 1806210"/>
                  <a:gd name="connsiteX74" fmla="*/ 289143 w 1819805"/>
                  <a:gd name="connsiteY74" fmla="*/ 768088 h 1806210"/>
                  <a:gd name="connsiteX75" fmla="*/ 370785 w 1819805"/>
                  <a:gd name="connsiteY75" fmla="*/ 686447 h 1806210"/>
                  <a:gd name="connsiteX76" fmla="*/ 370785 w 1819805"/>
                  <a:gd name="connsiteY76" fmla="*/ 683486 h 1806210"/>
                  <a:gd name="connsiteX77" fmla="*/ 374208 w 1819805"/>
                  <a:gd name="connsiteY77" fmla="*/ 680064 h 1806210"/>
                  <a:gd name="connsiteX78" fmla="*/ 374209 w 1819805"/>
                  <a:gd name="connsiteY78" fmla="*/ 567645 h 1806210"/>
                  <a:gd name="connsiteX79" fmla="*/ 267081 w 1819805"/>
                  <a:gd name="connsiteY79" fmla="*/ 567645 h 1806210"/>
                  <a:gd name="connsiteX80" fmla="*/ 149712 w 1819805"/>
                  <a:gd name="connsiteY80" fmla="*/ 450275 h 1806210"/>
                  <a:gd name="connsiteX81" fmla="*/ 154062 w 1819805"/>
                  <a:gd name="connsiteY81" fmla="*/ 435593 h 1806210"/>
                  <a:gd name="connsiteX82" fmla="*/ 266157 w 1819805"/>
                  <a:gd name="connsiteY82" fmla="*/ 266787 h 1806210"/>
                  <a:gd name="connsiteX83" fmla="*/ 434964 w 1819805"/>
                  <a:gd name="connsiteY83" fmla="*/ 154692 h 1806210"/>
                  <a:gd name="connsiteX84" fmla="*/ 449644 w 1819805"/>
                  <a:gd name="connsiteY84" fmla="*/ 150341 h 1806210"/>
                  <a:gd name="connsiteX85" fmla="*/ 567017 w 1819805"/>
                  <a:gd name="connsiteY85" fmla="*/ 267714 h 1806210"/>
                  <a:gd name="connsiteX86" fmla="*/ 567017 w 1819805"/>
                  <a:gd name="connsiteY86" fmla="*/ 374838 h 1806210"/>
                  <a:gd name="connsiteX87" fmla="*/ 679433 w 1819805"/>
                  <a:gd name="connsiteY87" fmla="*/ 374839 h 1806210"/>
                  <a:gd name="connsiteX88" fmla="*/ 683230 w 1819805"/>
                  <a:gd name="connsiteY88" fmla="*/ 371041 h 1806210"/>
                  <a:gd name="connsiteX89" fmla="*/ 692132 w 1819805"/>
                  <a:gd name="connsiteY89" fmla="*/ 371041 h 1806210"/>
                  <a:gd name="connsiteX90" fmla="*/ 774032 w 1819805"/>
                  <a:gd name="connsiteY90" fmla="*/ 289142 h 1806210"/>
                  <a:gd name="connsiteX91" fmla="*/ 698282 w 1819805"/>
                  <a:gd name="connsiteY91" fmla="*/ 213392 h 1806210"/>
                  <a:gd name="connsiteX92" fmla="*/ 698282 w 1819805"/>
                  <a:gd name="connsiteY92" fmla="*/ 47406 h 1806210"/>
                  <a:gd name="connsiteX93" fmla="*/ 711740 w 1819805"/>
                  <a:gd name="connsiteY93" fmla="*/ 40101 h 1806210"/>
                  <a:gd name="connsiteX94" fmla="*/ 910367 w 1819805"/>
                  <a:gd name="connsiteY94" fmla="*/ 0 h 18062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</a:cxnLst>
                <a:rect l="l" t="t" r="r" b="b"/>
                <a:pathLst>
                  <a:path w="1819805" h="1806210">
                    <a:moveTo>
                      <a:pt x="910367" y="0"/>
                    </a:moveTo>
                    <a:cubicBezTo>
                      <a:pt x="980823" y="0"/>
                      <a:pt x="1047944" y="14279"/>
                      <a:pt x="1108994" y="40101"/>
                    </a:cubicBezTo>
                    <a:lnTo>
                      <a:pt x="1122451" y="47405"/>
                    </a:lnTo>
                    <a:lnTo>
                      <a:pt x="1122451" y="213395"/>
                    </a:lnTo>
                    <a:lnTo>
                      <a:pt x="1046703" y="289143"/>
                    </a:lnTo>
                    <a:lnTo>
                      <a:pt x="1128600" y="371041"/>
                    </a:lnTo>
                    <a:lnTo>
                      <a:pt x="1137504" y="371041"/>
                    </a:lnTo>
                    <a:lnTo>
                      <a:pt x="1143685" y="377221"/>
                    </a:lnTo>
                    <a:lnTo>
                      <a:pt x="1258412" y="377222"/>
                    </a:lnTo>
                    <a:lnTo>
                      <a:pt x="1258412" y="270095"/>
                    </a:lnTo>
                    <a:lnTo>
                      <a:pt x="1375782" y="152725"/>
                    </a:lnTo>
                    <a:lnTo>
                      <a:pt x="1390464" y="157076"/>
                    </a:lnTo>
                    <a:cubicBezTo>
                      <a:pt x="1451891" y="181986"/>
                      <a:pt x="1509450" y="219351"/>
                      <a:pt x="1559270" y="269171"/>
                    </a:cubicBezTo>
                    <a:cubicBezTo>
                      <a:pt x="1609090" y="318991"/>
                      <a:pt x="1646455" y="376550"/>
                      <a:pt x="1671365" y="437977"/>
                    </a:cubicBezTo>
                    <a:lnTo>
                      <a:pt x="1675715" y="452658"/>
                    </a:lnTo>
                    <a:lnTo>
                      <a:pt x="1558343" y="570030"/>
                    </a:lnTo>
                    <a:lnTo>
                      <a:pt x="1451219" y="570030"/>
                    </a:lnTo>
                    <a:lnTo>
                      <a:pt x="1451218" y="686264"/>
                    </a:lnTo>
                    <a:lnTo>
                      <a:pt x="1530663" y="765710"/>
                    </a:lnTo>
                    <a:lnTo>
                      <a:pt x="1606413" y="689960"/>
                    </a:lnTo>
                    <a:lnTo>
                      <a:pt x="1772399" y="689960"/>
                    </a:lnTo>
                    <a:lnTo>
                      <a:pt x="1779704" y="703418"/>
                    </a:lnTo>
                    <a:cubicBezTo>
                      <a:pt x="1805526" y="764468"/>
                      <a:pt x="1819805" y="831589"/>
                      <a:pt x="1819805" y="902045"/>
                    </a:cubicBezTo>
                    <a:cubicBezTo>
                      <a:pt x="1819805" y="972501"/>
                      <a:pt x="1805526" y="1039622"/>
                      <a:pt x="1779704" y="1100672"/>
                    </a:cubicBezTo>
                    <a:lnTo>
                      <a:pt x="1772400" y="1114129"/>
                    </a:lnTo>
                    <a:lnTo>
                      <a:pt x="1606410" y="1114129"/>
                    </a:lnTo>
                    <a:lnTo>
                      <a:pt x="1530662" y="1038381"/>
                    </a:lnTo>
                    <a:lnTo>
                      <a:pt x="1449949" y="1119092"/>
                    </a:lnTo>
                    <a:lnTo>
                      <a:pt x="1449949" y="1125360"/>
                    </a:lnTo>
                    <a:lnTo>
                      <a:pt x="1448838" y="1126472"/>
                    </a:lnTo>
                    <a:lnTo>
                      <a:pt x="1448837" y="1241399"/>
                    </a:lnTo>
                    <a:lnTo>
                      <a:pt x="1555964" y="1241399"/>
                    </a:lnTo>
                    <a:lnTo>
                      <a:pt x="1673333" y="1358768"/>
                    </a:lnTo>
                    <a:lnTo>
                      <a:pt x="1668983" y="1373450"/>
                    </a:lnTo>
                    <a:cubicBezTo>
                      <a:pt x="1644073" y="1434878"/>
                      <a:pt x="1606708" y="1492436"/>
                      <a:pt x="1556888" y="1542256"/>
                    </a:cubicBezTo>
                    <a:cubicBezTo>
                      <a:pt x="1507068" y="1592076"/>
                      <a:pt x="1449509" y="1629441"/>
                      <a:pt x="1388082" y="1654351"/>
                    </a:cubicBezTo>
                    <a:lnTo>
                      <a:pt x="1373401" y="1658702"/>
                    </a:lnTo>
                    <a:lnTo>
                      <a:pt x="1256029" y="1541329"/>
                    </a:lnTo>
                    <a:lnTo>
                      <a:pt x="1256029" y="1434205"/>
                    </a:lnTo>
                    <a:lnTo>
                      <a:pt x="1141105" y="1434205"/>
                    </a:lnTo>
                    <a:lnTo>
                      <a:pt x="1137504" y="1437805"/>
                    </a:lnTo>
                    <a:lnTo>
                      <a:pt x="1125966" y="1437805"/>
                    </a:lnTo>
                    <a:lnTo>
                      <a:pt x="1046702" y="1517068"/>
                    </a:lnTo>
                    <a:lnTo>
                      <a:pt x="1122452" y="1592818"/>
                    </a:lnTo>
                    <a:lnTo>
                      <a:pt x="1122452" y="1758804"/>
                    </a:lnTo>
                    <a:lnTo>
                      <a:pt x="1108994" y="1766109"/>
                    </a:lnTo>
                    <a:cubicBezTo>
                      <a:pt x="1047944" y="1791931"/>
                      <a:pt x="980823" y="1806210"/>
                      <a:pt x="910367" y="1806210"/>
                    </a:cubicBezTo>
                    <a:cubicBezTo>
                      <a:pt x="839911" y="1806210"/>
                      <a:pt x="772790" y="1791931"/>
                      <a:pt x="711740" y="1766109"/>
                    </a:cubicBezTo>
                    <a:lnTo>
                      <a:pt x="698283" y="1758805"/>
                    </a:lnTo>
                    <a:lnTo>
                      <a:pt x="698283" y="1592815"/>
                    </a:lnTo>
                    <a:lnTo>
                      <a:pt x="774031" y="1517067"/>
                    </a:lnTo>
                    <a:lnTo>
                      <a:pt x="694770" y="1437805"/>
                    </a:lnTo>
                    <a:lnTo>
                      <a:pt x="683230" y="1437805"/>
                    </a:lnTo>
                    <a:lnTo>
                      <a:pt x="679970" y="1434545"/>
                    </a:lnTo>
                    <a:lnTo>
                      <a:pt x="564632" y="1434544"/>
                    </a:lnTo>
                    <a:lnTo>
                      <a:pt x="564632" y="1541671"/>
                    </a:lnTo>
                    <a:lnTo>
                      <a:pt x="447263" y="1659041"/>
                    </a:lnTo>
                    <a:lnTo>
                      <a:pt x="432581" y="1654690"/>
                    </a:lnTo>
                    <a:cubicBezTo>
                      <a:pt x="371153" y="1629780"/>
                      <a:pt x="313594" y="1592415"/>
                      <a:pt x="263774" y="1542595"/>
                    </a:cubicBezTo>
                    <a:cubicBezTo>
                      <a:pt x="213954" y="1492775"/>
                      <a:pt x="176589" y="1435217"/>
                      <a:pt x="151679" y="1373789"/>
                    </a:cubicBezTo>
                    <a:lnTo>
                      <a:pt x="147329" y="1359109"/>
                    </a:lnTo>
                    <a:lnTo>
                      <a:pt x="264701" y="1241736"/>
                    </a:lnTo>
                    <a:lnTo>
                      <a:pt x="371826" y="1241736"/>
                    </a:lnTo>
                    <a:lnTo>
                      <a:pt x="371826" y="1126401"/>
                    </a:lnTo>
                    <a:lnTo>
                      <a:pt x="370785" y="1125360"/>
                    </a:lnTo>
                    <a:lnTo>
                      <a:pt x="370785" y="1122402"/>
                    </a:lnTo>
                    <a:lnTo>
                      <a:pt x="289142" y="1040759"/>
                    </a:lnTo>
                    <a:lnTo>
                      <a:pt x="213392" y="1116509"/>
                    </a:lnTo>
                    <a:lnTo>
                      <a:pt x="47406" y="1116509"/>
                    </a:lnTo>
                    <a:lnTo>
                      <a:pt x="40101" y="1103051"/>
                    </a:lnTo>
                    <a:cubicBezTo>
                      <a:pt x="14279" y="1042001"/>
                      <a:pt x="0" y="974880"/>
                      <a:pt x="0" y="904424"/>
                    </a:cubicBezTo>
                    <a:cubicBezTo>
                      <a:pt x="0" y="833968"/>
                      <a:pt x="14279" y="766847"/>
                      <a:pt x="40101" y="705797"/>
                    </a:cubicBezTo>
                    <a:lnTo>
                      <a:pt x="47405" y="692340"/>
                    </a:lnTo>
                    <a:lnTo>
                      <a:pt x="213395" y="692340"/>
                    </a:lnTo>
                    <a:lnTo>
                      <a:pt x="289143" y="768088"/>
                    </a:lnTo>
                    <a:lnTo>
                      <a:pt x="370785" y="686447"/>
                    </a:lnTo>
                    <a:lnTo>
                      <a:pt x="370785" y="683486"/>
                    </a:lnTo>
                    <a:lnTo>
                      <a:pt x="374208" y="680064"/>
                    </a:lnTo>
                    <a:lnTo>
                      <a:pt x="374209" y="567645"/>
                    </a:lnTo>
                    <a:lnTo>
                      <a:pt x="267081" y="567645"/>
                    </a:lnTo>
                    <a:lnTo>
                      <a:pt x="149712" y="450275"/>
                    </a:lnTo>
                    <a:lnTo>
                      <a:pt x="154062" y="435593"/>
                    </a:lnTo>
                    <a:cubicBezTo>
                      <a:pt x="178972" y="374166"/>
                      <a:pt x="216337" y="316607"/>
                      <a:pt x="266157" y="266787"/>
                    </a:cubicBezTo>
                    <a:cubicBezTo>
                      <a:pt x="315977" y="216967"/>
                      <a:pt x="373536" y="179602"/>
                      <a:pt x="434964" y="154692"/>
                    </a:cubicBezTo>
                    <a:lnTo>
                      <a:pt x="449644" y="150341"/>
                    </a:lnTo>
                    <a:lnTo>
                      <a:pt x="567017" y="267714"/>
                    </a:lnTo>
                    <a:lnTo>
                      <a:pt x="567017" y="374838"/>
                    </a:lnTo>
                    <a:lnTo>
                      <a:pt x="679433" y="374839"/>
                    </a:lnTo>
                    <a:lnTo>
                      <a:pt x="683230" y="371041"/>
                    </a:lnTo>
                    <a:lnTo>
                      <a:pt x="692132" y="371041"/>
                    </a:lnTo>
                    <a:lnTo>
                      <a:pt x="774032" y="289142"/>
                    </a:lnTo>
                    <a:lnTo>
                      <a:pt x="698282" y="213392"/>
                    </a:lnTo>
                    <a:lnTo>
                      <a:pt x="698282" y="47406"/>
                    </a:lnTo>
                    <a:lnTo>
                      <a:pt x="711740" y="40101"/>
                    </a:lnTo>
                    <a:cubicBezTo>
                      <a:pt x="772790" y="14279"/>
                      <a:pt x="839911" y="0"/>
                      <a:pt x="910367" y="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3" name="Rectangle 192"/>
              <p:cNvSpPr/>
              <p:nvPr/>
            </p:nvSpPr>
            <p:spPr>
              <a:xfrm>
                <a:off x="6190293" y="4244367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4" name="Rectangle 193"/>
              <p:cNvSpPr/>
              <p:nvPr/>
            </p:nvSpPr>
            <p:spPr>
              <a:xfrm>
                <a:off x="4759653" y="3901400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5" name="Rectangle 194"/>
              <p:cNvSpPr/>
              <p:nvPr/>
            </p:nvSpPr>
            <p:spPr>
              <a:xfrm>
                <a:off x="6191012" y="3897696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6" name="Rectangle 195"/>
              <p:cNvSpPr/>
              <p:nvPr/>
            </p:nvSpPr>
            <p:spPr>
              <a:xfrm rot="16200000">
                <a:off x="5301354" y="4783251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7" name="Rectangle 196"/>
              <p:cNvSpPr/>
              <p:nvPr/>
            </p:nvSpPr>
            <p:spPr>
              <a:xfrm rot="16200000">
                <a:off x="5650753" y="4783252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8" name="Rectangle 197"/>
              <p:cNvSpPr/>
              <p:nvPr/>
            </p:nvSpPr>
            <p:spPr>
              <a:xfrm rot="16200000">
                <a:off x="5301354" y="3363828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9" name="Rectangle 198"/>
              <p:cNvSpPr/>
              <p:nvPr/>
            </p:nvSpPr>
            <p:spPr>
              <a:xfrm rot="16200000">
                <a:off x="5648785" y="3359692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0" name="Rectangle 199"/>
              <p:cNvSpPr/>
              <p:nvPr/>
            </p:nvSpPr>
            <p:spPr>
              <a:xfrm>
                <a:off x="4760165" y="4247470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1" name="Rectangle 200"/>
              <p:cNvSpPr/>
              <p:nvPr/>
            </p:nvSpPr>
            <p:spPr>
              <a:xfrm rot="2700000">
                <a:off x="5092182" y="3451959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2" name="Rectangle 201"/>
              <p:cNvSpPr/>
              <p:nvPr/>
            </p:nvSpPr>
            <p:spPr>
              <a:xfrm rot="2700000">
                <a:off x="4844531" y="3694847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3" name="Rectangle 202"/>
              <p:cNvSpPr/>
              <p:nvPr/>
            </p:nvSpPr>
            <p:spPr>
              <a:xfrm rot="2700000">
                <a:off x="6106594" y="4452084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4" name="Rectangle 203"/>
              <p:cNvSpPr/>
              <p:nvPr/>
            </p:nvSpPr>
            <p:spPr>
              <a:xfrm rot="2700000">
                <a:off x="5863705" y="4697353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5" name="Rectangle 204"/>
              <p:cNvSpPr/>
              <p:nvPr/>
            </p:nvSpPr>
            <p:spPr>
              <a:xfrm rot="-2700000">
                <a:off x="5865378" y="3451659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6" name="Rectangle 205"/>
              <p:cNvSpPr/>
              <p:nvPr/>
            </p:nvSpPr>
            <p:spPr>
              <a:xfrm rot="-2700000">
                <a:off x="4841923" y="4454469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7" name="Rectangle 206"/>
              <p:cNvSpPr/>
              <p:nvPr/>
            </p:nvSpPr>
            <p:spPr>
              <a:xfrm rot="-2700000">
                <a:off x="5087193" y="4699738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8" name="Rectangle 207"/>
              <p:cNvSpPr/>
              <p:nvPr/>
            </p:nvSpPr>
            <p:spPr>
              <a:xfrm rot="-2700000">
                <a:off x="6111128" y="3697232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</p:grpSp>
        <p:sp>
          <p:nvSpPr>
            <p:cNvPr id="183" name="Rectangle 182"/>
            <p:cNvSpPr/>
            <p:nvPr/>
          </p:nvSpPr>
          <p:spPr>
            <a:xfrm rot="18900000">
              <a:off x="3344716" y="2444298"/>
              <a:ext cx="523329" cy="569452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84" name="Rectangle 183"/>
            <p:cNvSpPr/>
            <p:nvPr/>
          </p:nvSpPr>
          <p:spPr>
            <a:xfrm>
              <a:off x="4380795" y="2008520"/>
              <a:ext cx="523691" cy="57322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85" name="Rectangle 184"/>
            <p:cNvSpPr/>
            <p:nvPr/>
          </p:nvSpPr>
          <p:spPr>
            <a:xfrm rot="16200000">
              <a:off x="2914522" y="3459386"/>
              <a:ext cx="523690" cy="57322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86" name="Rectangle 185"/>
            <p:cNvSpPr/>
            <p:nvPr/>
          </p:nvSpPr>
          <p:spPr>
            <a:xfrm rot="8100000">
              <a:off x="5375502" y="4472891"/>
              <a:ext cx="523329" cy="569452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87" name="Rectangle 186"/>
            <p:cNvSpPr/>
            <p:nvPr/>
          </p:nvSpPr>
          <p:spPr>
            <a:xfrm rot="13500000">
              <a:off x="3338913" y="4479351"/>
              <a:ext cx="523329" cy="569452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88" name="Rectangle 187"/>
            <p:cNvSpPr/>
            <p:nvPr/>
          </p:nvSpPr>
          <p:spPr>
            <a:xfrm rot="2700000">
              <a:off x="5378684" y="2438332"/>
              <a:ext cx="523329" cy="569452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89" name="Rectangle 188"/>
            <p:cNvSpPr/>
            <p:nvPr/>
          </p:nvSpPr>
          <p:spPr>
            <a:xfrm rot="5400000">
              <a:off x="5801976" y="3451355"/>
              <a:ext cx="523690" cy="57322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90" name="Rectangle 189"/>
            <p:cNvSpPr/>
            <p:nvPr/>
          </p:nvSpPr>
          <p:spPr>
            <a:xfrm rot="10800000">
              <a:off x="4359282" y="4896401"/>
              <a:ext cx="523691" cy="57322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sp>
        <p:nvSpPr>
          <p:cNvPr id="210" name="Oval 209"/>
          <p:cNvSpPr/>
          <p:nvPr/>
        </p:nvSpPr>
        <p:spPr>
          <a:xfrm>
            <a:off x="4620746" y="3736046"/>
            <a:ext cx="171450" cy="17145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pic>
        <p:nvPicPr>
          <p:cNvPr id="80" name="Picture 79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19" r="9840"/>
          <a:stretch/>
        </p:blipFill>
        <p:spPr>
          <a:xfrm>
            <a:off x="144193" y="771007"/>
            <a:ext cx="1766599" cy="1681654"/>
          </a:xfrm>
          <a:prstGeom prst="roundRect">
            <a:avLst>
              <a:gd name="adj" fmla="val 0"/>
            </a:avLst>
          </a:prstGeom>
          <a:ln w="9525">
            <a:solidFill>
              <a:schemeClr val="tx1"/>
            </a:solidFill>
          </a:ln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22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89201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0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10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ext Box 9">
            <a:extLst>
              <a:ext uri="{FF2B5EF4-FFF2-40B4-BE49-F238E27FC236}">
                <a16:creationId xmlns:a16="http://schemas.microsoft.com/office/drawing/2014/main" id="{6AF56ED0-29CE-4A64-9CB1-EEC4AB6D4B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4214" y="845282"/>
            <a:ext cx="5321639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285750" indent="-200025">
              <a:buFont typeface="Arial" panose="020B0604020202020204" pitchFamily="34" charset="0"/>
              <a:buChar char="•"/>
              <a:defRPr/>
            </a:pPr>
            <a:r>
              <a:rPr lang="fr-CH"/>
              <a:t>Interaction entre 2 champs magnétiques</a:t>
            </a:r>
          </a:p>
          <a:p>
            <a:pPr marL="85725">
              <a:defRPr/>
            </a:pPr>
            <a:endParaRPr lang="en-US"/>
          </a:p>
          <a:p>
            <a:pPr marL="85725">
              <a:defRPr/>
            </a:pPr>
            <a:endParaRPr lang="fr-CH"/>
          </a:p>
          <a:p>
            <a:pPr marL="285750" indent="-200025">
              <a:buFont typeface="Arial" panose="020B0604020202020204" pitchFamily="34" charset="0"/>
              <a:buChar char="•"/>
              <a:defRPr/>
            </a:pPr>
            <a:r>
              <a:rPr lang="fr-CH"/>
              <a:t>Couple réluctant</a:t>
            </a:r>
            <a:endParaRPr lang="en-US"/>
          </a:p>
        </p:txBody>
      </p:sp>
      <p:graphicFrame>
        <p:nvGraphicFramePr>
          <p:cNvPr id="39" name="Object 3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54120670"/>
              </p:ext>
            </p:extLst>
          </p:nvPr>
        </p:nvGraphicFramePr>
        <p:xfrm>
          <a:off x="1029937" y="1153641"/>
          <a:ext cx="23495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8514" name="Equation" r:id="rId4" imgW="2349360" imgH="444240" progId="Equation.DSMT4">
                  <p:embed/>
                </p:oleObj>
              </mc:Choice>
              <mc:Fallback>
                <p:oleObj name="Equation" r:id="rId4" imgW="2349360" imgH="444240" progId="Equation.DSMT4">
                  <p:embed/>
                  <p:pic>
                    <p:nvPicPr>
                      <p:cNvPr id="39" name="Object 38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029937" y="1153641"/>
                        <a:ext cx="2349500" cy="444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2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CH" sz="2800"/>
              <a:t>Types de machines électriques</a:t>
            </a:r>
          </a:p>
        </p:txBody>
      </p:sp>
      <p:sp>
        <p:nvSpPr>
          <p:cNvPr id="29" name="Text Box 30"/>
          <p:cNvSpPr txBox="1">
            <a:spLocks noChangeArrowheads="1"/>
          </p:cNvSpPr>
          <p:nvPr/>
        </p:nvSpPr>
        <p:spPr bwMode="auto">
          <a:xfrm>
            <a:off x="790810" y="2681480"/>
            <a:ext cx="332401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H" sz="1400"/>
              <a:t>p = nombre de paires de pôles</a:t>
            </a:r>
            <a:endParaRPr lang="en-US" sz="1400"/>
          </a:p>
        </p:txBody>
      </p:sp>
      <p:grpSp>
        <p:nvGrpSpPr>
          <p:cNvPr id="22" name="Group 21"/>
          <p:cNvGrpSpPr/>
          <p:nvPr/>
        </p:nvGrpSpPr>
        <p:grpSpPr>
          <a:xfrm>
            <a:off x="4551681" y="3798727"/>
            <a:ext cx="1834687" cy="2510425"/>
            <a:chOff x="4731029" y="3798727"/>
            <a:chExt cx="1834687" cy="2510425"/>
          </a:xfrm>
        </p:grpSpPr>
        <p:grpSp>
          <p:nvGrpSpPr>
            <p:cNvPr id="23" name="Group 22"/>
            <p:cNvGrpSpPr/>
            <p:nvPr/>
          </p:nvGrpSpPr>
          <p:grpSpPr>
            <a:xfrm>
              <a:off x="4731029" y="3832574"/>
              <a:ext cx="1834687" cy="2476578"/>
              <a:chOff x="4206238" y="1307686"/>
              <a:chExt cx="1834687" cy="2476578"/>
            </a:xfrm>
          </p:grpSpPr>
          <p:pic>
            <p:nvPicPr>
              <p:cNvPr id="30" name="Picture 29"/>
              <p:cNvPicPr>
                <a:picLocks noChangeAspect="1"/>
              </p:cNvPicPr>
              <p:nvPr/>
            </p:nvPicPr>
            <p:blipFill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3748" r="24733"/>
              <a:stretch/>
            </p:blipFill>
            <p:spPr>
              <a:xfrm>
                <a:off x="4206238" y="1307686"/>
                <a:ext cx="1834687" cy="2476578"/>
              </a:xfrm>
              <a:prstGeom prst="rect">
                <a:avLst/>
              </a:prstGeom>
            </p:spPr>
          </p:pic>
          <p:sp>
            <p:nvSpPr>
              <p:cNvPr id="31" name="TextBox 30"/>
              <p:cNvSpPr txBox="1"/>
              <p:nvPr/>
            </p:nvSpPr>
            <p:spPr>
              <a:xfrm>
                <a:off x="4284149" y="1615473"/>
                <a:ext cx="31290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</a:p>
            </p:txBody>
          </p:sp>
          <p:sp>
            <p:nvSpPr>
              <p:cNvPr id="32" name="TextBox 31"/>
              <p:cNvSpPr txBox="1"/>
              <p:nvPr/>
            </p:nvSpPr>
            <p:spPr>
              <a:xfrm>
                <a:off x="4284149" y="2841300"/>
                <a:ext cx="31290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</a:p>
            </p:txBody>
          </p:sp>
        </p:grpSp>
        <p:sp>
          <p:nvSpPr>
            <p:cNvPr id="24" name="Rectangle 23"/>
            <p:cNvSpPr/>
            <p:nvPr/>
          </p:nvSpPr>
          <p:spPr>
            <a:xfrm>
              <a:off x="5648371" y="3798727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5648371" y="586995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27" name="Oval 26"/>
            <p:cNvSpPr/>
            <p:nvPr/>
          </p:nvSpPr>
          <p:spPr>
            <a:xfrm>
              <a:off x="5831971" y="5047563"/>
              <a:ext cx="72000" cy="72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33" name="Group 32"/>
          <p:cNvGrpSpPr/>
          <p:nvPr/>
        </p:nvGrpSpPr>
        <p:grpSpPr>
          <a:xfrm rot="1080000">
            <a:off x="5422642" y="1236369"/>
            <a:ext cx="1834687" cy="2510425"/>
            <a:chOff x="4731029" y="1273839"/>
            <a:chExt cx="1834687" cy="2510425"/>
          </a:xfrm>
        </p:grpSpPr>
        <p:grpSp>
          <p:nvGrpSpPr>
            <p:cNvPr id="34" name="Group 33"/>
            <p:cNvGrpSpPr/>
            <p:nvPr/>
          </p:nvGrpSpPr>
          <p:grpSpPr>
            <a:xfrm>
              <a:off x="4731029" y="1307686"/>
              <a:ext cx="1834687" cy="2476578"/>
              <a:chOff x="4206238" y="1307686"/>
              <a:chExt cx="1834687" cy="2476578"/>
            </a:xfrm>
          </p:grpSpPr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3748" r="24733"/>
              <a:stretch/>
            </p:blipFill>
            <p:spPr>
              <a:xfrm>
                <a:off x="4206238" y="1307686"/>
                <a:ext cx="1834687" cy="2476578"/>
              </a:xfrm>
              <a:prstGeom prst="rect">
                <a:avLst/>
              </a:prstGeom>
            </p:spPr>
          </p:pic>
          <p:sp>
            <p:nvSpPr>
              <p:cNvPr id="38" name="TextBox 37"/>
              <p:cNvSpPr txBox="1"/>
              <p:nvPr/>
            </p:nvSpPr>
            <p:spPr>
              <a:xfrm>
                <a:off x="4284149" y="1615473"/>
                <a:ext cx="32092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4284149" y="2841300"/>
                <a:ext cx="32092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</a:p>
            </p:txBody>
          </p:sp>
        </p:grpSp>
        <p:sp>
          <p:nvSpPr>
            <p:cNvPr id="35" name="Rectangle 34"/>
            <p:cNvSpPr/>
            <p:nvPr/>
          </p:nvSpPr>
          <p:spPr>
            <a:xfrm>
              <a:off x="5648371" y="127383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5648371" y="3345064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sp>
        <p:nvSpPr>
          <p:cNvPr id="41" name="Line 10"/>
          <p:cNvSpPr>
            <a:spLocks noChangeShapeType="1"/>
          </p:cNvSpPr>
          <p:nvPr/>
        </p:nvSpPr>
        <p:spPr bwMode="auto">
          <a:xfrm>
            <a:off x="5687845" y="1739623"/>
            <a:ext cx="0" cy="4921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4" name="Line 11"/>
          <p:cNvSpPr>
            <a:spLocks noChangeShapeType="1"/>
          </p:cNvSpPr>
          <p:nvPr/>
        </p:nvSpPr>
        <p:spPr bwMode="auto">
          <a:xfrm flipV="1">
            <a:off x="5171734" y="1769785"/>
            <a:ext cx="1618630" cy="4823619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53" name="Object 5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89110439"/>
              </p:ext>
            </p:extLst>
          </p:nvPr>
        </p:nvGraphicFramePr>
        <p:xfrm>
          <a:off x="5988676" y="2288802"/>
          <a:ext cx="1905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8515" name="Equation" r:id="rId7" imgW="190440" imgH="279360" progId="Equation.DSMT4">
                  <p:embed/>
                </p:oleObj>
              </mc:Choice>
              <mc:Fallback>
                <p:oleObj name="Equation" r:id="rId7" imgW="190440" imgH="279360" progId="Equation.DSMT4">
                  <p:embed/>
                  <p:pic>
                    <p:nvPicPr>
                      <p:cNvPr id="53" name="Object 52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988676" y="2288802"/>
                        <a:ext cx="1905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4" name="Arc 53"/>
          <p:cNvSpPr/>
          <p:nvPr/>
        </p:nvSpPr>
        <p:spPr>
          <a:xfrm>
            <a:off x="3512586" y="2559543"/>
            <a:ext cx="4342871" cy="4342871"/>
          </a:xfrm>
          <a:prstGeom prst="arc">
            <a:avLst>
              <a:gd name="adj1" fmla="val 16200000"/>
              <a:gd name="adj2" fmla="val 17484432"/>
            </a:avLst>
          </a:prstGeom>
          <a:ln w="12700">
            <a:solidFill>
              <a:schemeClr val="tx1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27A6A05-1248-476D-9201-37C0BFC74045}"/>
              </a:ext>
            </a:extLst>
          </p:cNvPr>
          <p:cNvSpPr/>
          <p:nvPr/>
        </p:nvSpPr>
        <p:spPr>
          <a:xfrm>
            <a:off x="735435" y="3429729"/>
            <a:ext cx="3733088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fr-CH"/>
              <a:t>Différents types de machines :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fr-CH"/>
              <a:t>Machine asynchrone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fr-CH"/>
              <a:t>Machine à courant continu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fr-CH"/>
              <a:t>Machine synchrone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fr-CH"/>
              <a:t>Moteur synchrone à aimants permanents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fr-CH"/>
              <a:t>Moteur pas à pas</a:t>
            </a:r>
          </a:p>
        </p:txBody>
      </p:sp>
      <p:sp>
        <p:nvSpPr>
          <p:cNvPr id="42" name="Rectangle 6">
            <a:extLst>
              <a:ext uri="{FF2B5EF4-FFF2-40B4-BE49-F238E27FC236}">
                <a16:creationId xmlns:a16="http://schemas.microsoft.com/office/drawing/2014/main" id="{836EFAC8-1E69-4F62-879D-D9F129B071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04688" y="4494648"/>
            <a:ext cx="344015" cy="1375304"/>
          </a:xfrm>
          <a:prstGeom prst="rect">
            <a:avLst/>
          </a:prstGeom>
          <a:gradFill rotWithShape="1">
            <a:gsLst>
              <a:gs pos="0">
                <a:srgbClr val="FF0000"/>
              </a:gs>
              <a:gs pos="100000">
                <a:srgbClr val="3333CC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H" b="1">
                <a:latin typeface="Arial" charset="0"/>
              </a:rPr>
              <a:t>N</a:t>
            </a:r>
          </a:p>
          <a:p>
            <a:pPr algn="ctr"/>
            <a:endParaRPr lang="fr-CH">
              <a:latin typeface="Arial" charset="0"/>
            </a:endParaRPr>
          </a:p>
          <a:p>
            <a:pPr algn="ctr"/>
            <a:endParaRPr lang="fr-CH">
              <a:latin typeface="Arial" charset="0"/>
            </a:endParaRPr>
          </a:p>
          <a:p>
            <a:pPr algn="ctr"/>
            <a:endParaRPr lang="fr-CH">
              <a:latin typeface="Arial" charset="0"/>
            </a:endParaRPr>
          </a:p>
          <a:p>
            <a:pPr algn="ctr"/>
            <a:r>
              <a:rPr lang="fr-CH" b="1">
                <a:latin typeface="Arial" charset="0"/>
              </a:rPr>
              <a:t>S</a:t>
            </a:r>
            <a:endParaRPr lang="fr-FR" b="1">
              <a:latin typeface="Arial" charset="0"/>
            </a:endParaRPr>
          </a:p>
        </p:txBody>
      </p:sp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D78FFC78-BC59-484C-A941-03C0A9C43A8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19734363"/>
              </p:ext>
            </p:extLst>
          </p:nvPr>
        </p:nvGraphicFramePr>
        <p:xfrm>
          <a:off x="1024665" y="2001321"/>
          <a:ext cx="2603500" cy="471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8516" name="Equation" r:id="rId9" imgW="2603034" imgH="471195" progId="Equation.DSMT4">
                  <p:embed/>
                </p:oleObj>
              </mc:Choice>
              <mc:Fallback>
                <p:oleObj name="Equation" r:id="rId9" imgW="2603034" imgH="471195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024665" y="2001321"/>
                        <a:ext cx="2603500" cy="4714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5" name="Picture 44">
            <a:extLst>
              <a:ext uri="{FF2B5EF4-FFF2-40B4-BE49-F238E27FC236}">
                <a16:creationId xmlns:a16="http://schemas.microsoft.com/office/drawing/2014/main" id="{19D2486B-B5E7-45D1-B22A-BB25E6C7EAA6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19" r="9840"/>
          <a:stretch/>
        </p:blipFill>
        <p:spPr>
          <a:xfrm>
            <a:off x="7407345" y="1895672"/>
            <a:ext cx="1651002" cy="1571615"/>
          </a:xfrm>
          <a:prstGeom prst="roundRect">
            <a:avLst>
              <a:gd name="adj" fmla="val 0"/>
            </a:avLst>
          </a:prstGeom>
          <a:ln w="9525">
            <a:solidFill>
              <a:schemeClr val="tx1"/>
            </a:solidFill>
          </a:ln>
        </p:spPr>
      </p:pic>
      <p:sp>
        <p:nvSpPr>
          <p:cNvPr id="46" name="Slide Number Placeholder 1">
            <a:extLst>
              <a:ext uri="{FF2B5EF4-FFF2-40B4-BE49-F238E27FC236}">
                <a16:creationId xmlns:a16="http://schemas.microsoft.com/office/drawing/2014/main" id="{DEA227E0-1A1C-4449-B69E-366A70863A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6600" y="6492874"/>
            <a:ext cx="2057400" cy="365125"/>
          </a:xfrm>
        </p:spPr>
        <p:txBody>
          <a:bodyPr/>
          <a:lstStyle/>
          <a:p>
            <a:fld id="{6A735C90-C00B-4627-AE3D-D019B942ACBB}" type="slidenum">
              <a:rPr lang="fr-CH" smtClean="0"/>
              <a:t>23</a:t>
            </a:fld>
            <a:endParaRPr lang="fr-CH"/>
          </a:p>
        </p:txBody>
      </p:sp>
      <p:sp>
        <p:nvSpPr>
          <p:cNvPr id="47" name="Rectangle 6">
            <a:extLst>
              <a:ext uri="{FF2B5EF4-FFF2-40B4-BE49-F238E27FC236}">
                <a16:creationId xmlns:a16="http://schemas.microsoft.com/office/drawing/2014/main" id="{D46F991D-DDA3-4D7F-990F-0783F1C8E7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9939" y="4494648"/>
            <a:ext cx="339943" cy="1375304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fr-FR" b="1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3545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49" y="1825625"/>
            <a:ext cx="8441209" cy="4351338"/>
          </a:xfrm>
        </p:spPr>
        <p:txBody>
          <a:bodyPr>
            <a:normAutofit/>
          </a:bodyPr>
          <a:lstStyle/>
          <a:p>
            <a:r>
              <a:rPr lang="fr-CH"/>
              <a:t>Couple électromagnétique</a:t>
            </a:r>
          </a:p>
          <a:p>
            <a:pPr lvl="1"/>
            <a:r>
              <a:rPr lang="fr-CH"/>
              <a:t>Couple en fonction des inductances</a:t>
            </a:r>
          </a:p>
          <a:p>
            <a:r>
              <a:rPr lang="fr-CH">
                <a:solidFill>
                  <a:srgbClr val="FF0000"/>
                </a:solidFill>
              </a:rPr>
              <a:t>Champ tournant</a:t>
            </a:r>
          </a:p>
          <a:p>
            <a:r>
              <a:rPr lang="fr-CH"/>
              <a:t>Nombre de paires de pôles</a:t>
            </a:r>
          </a:p>
          <a:p>
            <a:r>
              <a:rPr lang="fr-CH"/>
              <a:t>Rappels</a:t>
            </a:r>
          </a:p>
          <a:p>
            <a:pPr lvl="1"/>
            <a:r>
              <a:rPr lang="fr-CH"/>
              <a:t>Couplage étoile-triangle</a:t>
            </a:r>
          </a:p>
          <a:p>
            <a:pPr lvl="1"/>
            <a:r>
              <a:rPr lang="fr-CH"/>
              <a:t>Puissances</a:t>
            </a:r>
          </a:p>
          <a:p>
            <a:pPr lvl="1"/>
            <a:r>
              <a:rPr lang="fr-CH"/>
              <a:t>Plaque signalétique triphasée</a:t>
            </a:r>
          </a:p>
          <a:p>
            <a:r>
              <a:rPr lang="fr-CH"/>
              <a:t>Grandeurs relatives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24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4067869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7114242" y="94441"/>
            <a:ext cx="1834687" cy="2510425"/>
            <a:chOff x="7194813" y="50995"/>
            <a:chExt cx="1834687" cy="2510425"/>
          </a:xfrm>
        </p:grpSpPr>
        <p:grpSp>
          <p:nvGrpSpPr>
            <p:cNvPr id="73" name="Group 72"/>
            <p:cNvGrpSpPr/>
            <p:nvPr/>
          </p:nvGrpSpPr>
          <p:grpSpPr>
            <a:xfrm>
              <a:off x="7194813" y="84842"/>
              <a:ext cx="1834687" cy="2476578"/>
              <a:chOff x="4206238" y="1307686"/>
              <a:chExt cx="1834687" cy="2476578"/>
            </a:xfrm>
          </p:grpSpPr>
          <p:pic>
            <p:nvPicPr>
              <p:cNvPr id="74" name="Picture 73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3748" r="24733"/>
              <a:stretch/>
            </p:blipFill>
            <p:spPr>
              <a:xfrm>
                <a:off x="4206238" y="1307686"/>
                <a:ext cx="1834687" cy="2476578"/>
              </a:xfrm>
              <a:prstGeom prst="rect">
                <a:avLst/>
              </a:prstGeom>
            </p:spPr>
          </p:pic>
          <p:sp>
            <p:nvSpPr>
              <p:cNvPr id="75" name="TextBox 74"/>
              <p:cNvSpPr txBox="1"/>
              <p:nvPr/>
            </p:nvSpPr>
            <p:spPr>
              <a:xfrm>
                <a:off x="4284149" y="1615473"/>
                <a:ext cx="32092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</a:p>
            </p:txBody>
          </p:sp>
          <p:sp>
            <p:nvSpPr>
              <p:cNvPr id="76" name="TextBox 75"/>
              <p:cNvSpPr txBox="1"/>
              <p:nvPr/>
            </p:nvSpPr>
            <p:spPr>
              <a:xfrm>
                <a:off x="4284149" y="2841300"/>
                <a:ext cx="32092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</a:p>
            </p:txBody>
          </p:sp>
        </p:grpSp>
        <p:sp>
          <p:nvSpPr>
            <p:cNvPr id="77" name="Rectangle 76"/>
            <p:cNvSpPr/>
            <p:nvPr/>
          </p:nvSpPr>
          <p:spPr>
            <a:xfrm>
              <a:off x="8112155" y="50995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78" name="Rectangle 77"/>
            <p:cNvSpPr/>
            <p:nvPr/>
          </p:nvSpPr>
          <p:spPr>
            <a:xfrm>
              <a:off x="8112155" y="2122220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sp>
        <p:nvSpPr>
          <p:cNvPr id="5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Principe de fonctionnement</a:t>
            </a:r>
          </a:p>
        </p:txBody>
      </p:sp>
      <p:sp>
        <p:nvSpPr>
          <p:cNvPr id="81" name="Oval 80"/>
          <p:cNvSpPr>
            <a:spLocks noChangeAspect="1"/>
          </p:cNvSpPr>
          <p:nvPr/>
        </p:nvSpPr>
        <p:spPr>
          <a:xfrm>
            <a:off x="2098222" y="1213522"/>
            <a:ext cx="5216499" cy="5216499"/>
          </a:xfrm>
          <a:prstGeom prst="ellipse">
            <a:avLst/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82" name="Straight Connector 81"/>
          <p:cNvCxnSpPr/>
          <p:nvPr/>
        </p:nvCxnSpPr>
        <p:spPr>
          <a:xfrm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 rot="9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 rot="18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/>
          <p:cNvCxnSpPr/>
          <p:nvPr/>
        </p:nvCxnSpPr>
        <p:spPr>
          <a:xfrm rot="27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/>
          <p:cNvCxnSpPr/>
          <p:nvPr/>
        </p:nvCxnSpPr>
        <p:spPr>
          <a:xfrm rot="36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/>
          <p:nvPr/>
        </p:nvCxnSpPr>
        <p:spPr>
          <a:xfrm rot="45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/>
          <p:cNvCxnSpPr/>
          <p:nvPr/>
        </p:nvCxnSpPr>
        <p:spPr>
          <a:xfrm rot="54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/>
          <p:cNvCxnSpPr/>
          <p:nvPr/>
        </p:nvCxnSpPr>
        <p:spPr>
          <a:xfrm rot="63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/>
          <p:cNvCxnSpPr/>
          <p:nvPr/>
        </p:nvCxnSpPr>
        <p:spPr>
          <a:xfrm rot="72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Straight Connector 122"/>
          <p:cNvCxnSpPr/>
          <p:nvPr/>
        </p:nvCxnSpPr>
        <p:spPr>
          <a:xfrm rot="81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Straight Connector 125"/>
          <p:cNvCxnSpPr/>
          <p:nvPr/>
        </p:nvCxnSpPr>
        <p:spPr>
          <a:xfrm rot="90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 rot="99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Oval 127"/>
          <p:cNvSpPr/>
          <p:nvPr/>
        </p:nvSpPr>
        <p:spPr>
          <a:xfrm>
            <a:off x="2701271" y="1816571"/>
            <a:ext cx="4010400" cy="4010400"/>
          </a:xfrm>
          <a:prstGeom prst="ellipse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29" name="Donut 128"/>
          <p:cNvSpPr/>
          <p:nvPr/>
        </p:nvSpPr>
        <p:spPr>
          <a:xfrm>
            <a:off x="1785232" y="900532"/>
            <a:ext cx="5842479" cy="5842479"/>
          </a:xfrm>
          <a:prstGeom prst="donut">
            <a:avLst>
              <a:gd name="adj" fmla="val 9878"/>
            </a:avLst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schemeClr val="tx1"/>
              </a:solidFill>
            </a:endParaRPr>
          </a:p>
        </p:txBody>
      </p:sp>
      <p:grpSp>
        <p:nvGrpSpPr>
          <p:cNvPr id="130" name="Group 129"/>
          <p:cNvGrpSpPr/>
          <p:nvPr/>
        </p:nvGrpSpPr>
        <p:grpSpPr>
          <a:xfrm>
            <a:off x="2681471" y="1796771"/>
            <a:ext cx="4050001" cy="4050001"/>
            <a:chOff x="3851737" y="3311298"/>
            <a:chExt cx="1498298" cy="1498298"/>
          </a:xfrm>
        </p:grpSpPr>
        <p:cxnSp>
          <p:nvCxnSpPr>
            <p:cNvPr id="131" name="Straight Connector 130"/>
            <p:cNvCxnSpPr/>
            <p:nvPr/>
          </p:nvCxnSpPr>
          <p:spPr>
            <a:xfrm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/>
            <p:cNvCxnSpPr/>
            <p:nvPr/>
          </p:nvCxnSpPr>
          <p:spPr>
            <a:xfrm rot="900000">
              <a:off x="4600887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/>
            <p:cNvCxnSpPr/>
            <p:nvPr/>
          </p:nvCxnSpPr>
          <p:spPr>
            <a:xfrm rot="1800000">
              <a:off x="4600887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/>
            <p:cNvCxnSpPr/>
            <p:nvPr/>
          </p:nvCxnSpPr>
          <p:spPr>
            <a:xfrm rot="27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/>
            <p:cNvCxnSpPr/>
            <p:nvPr/>
          </p:nvCxnSpPr>
          <p:spPr>
            <a:xfrm rot="36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/>
            <p:cNvCxnSpPr/>
            <p:nvPr/>
          </p:nvCxnSpPr>
          <p:spPr>
            <a:xfrm rot="45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/>
            <p:cNvCxnSpPr/>
            <p:nvPr/>
          </p:nvCxnSpPr>
          <p:spPr>
            <a:xfrm rot="54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/>
            <p:cNvCxnSpPr/>
            <p:nvPr/>
          </p:nvCxnSpPr>
          <p:spPr>
            <a:xfrm rot="63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/>
            <p:cNvCxnSpPr/>
            <p:nvPr/>
          </p:nvCxnSpPr>
          <p:spPr>
            <a:xfrm rot="72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/>
            <p:cNvCxnSpPr/>
            <p:nvPr/>
          </p:nvCxnSpPr>
          <p:spPr>
            <a:xfrm rot="81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/>
            <p:cNvCxnSpPr/>
            <p:nvPr/>
          </p:nvCxnSpPr>
          <p:spPr>
            <a:xfrm rot="90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/>
            <p:cNvCxnSpPr/>
            <p:nvPr/>
          </p:nvCxnSpPr>
          <p:spPr>
            <a:xfrm rot="99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3" name="Oval 142"/>
          <p:cNvSpPr>
            <a:spLocks noChangeAspect="1"/>
          </p:cNvSpPr>
          <p:nvPr/>
        </p:nvSpPr>
        <p:spPr>
          <a:xfrm>
            <a:off x="1785232" y="900532"/>
            <a:ext cx="5842479" cy="5842479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144" name="Group 143"/>
          <p:cNvGrpSpPr/>
          <p:nvPr/>
        </p:nvGrpSpPr>
        <p:grpSpPr>
          <a:xfrm>
            <a:off x="1848485" y="961942"/>
            <a:ext cx="5705634" cy="5712279"/>
            <a:chOff x="1848485" y="961942"/>
            <a:chExt cx="5705634" cy="5712279"/>
          </a:xfrm>
        </p:grpSpPr>
        <p:sp>
          <p:nvSpPr>
            <p:cNvPr id="145" name="Rectangle 144"/>
            <p:cNvSpPr/>
            <p:nvPr/>
          </p:nvSpPr>
          <p:spPr>
            <a:xfrm>
              <a:off x="4486664" y="96194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46" name="Rectangle 145"/>
            <p:cNvSpPr/>
            <p:nvPr/>
          </p:nvSpPr>
          <p:spPr>
            <a:xfrm rot="2700000">
              <a:off x="6370453" y="173805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47" name="Rectangle 146"/>
            <p:cNvSpPr/>
            <p:nvPr/>
          </p:nvSpPr>
          <p:spPr>
            <a:xfrm rot="-2700000">
              <a:off x="2652150" y="1738058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48" name="Rectangle 147"/>
            <p:cNvSpPr/>
            <p:nvPr/>
          </p:nvSpPr>
          <p:spPr>
            <a:xfrm rot="10800000">
              <a:off x="4488964" y="6235021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49" name="Rectangle 148"/>
            <p:cNvSpPr/>
            <p:nvPr/>
          </p:nvSpPr>
          <p:spPr>
            <a:xfrm rot="16200000">
              <a:off x="1848485" y="360369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50" name="Rectangle 149"/>
            <p:cNvSpPr/>
            <p:nvPr/>
          </p:nvSpPr>
          <p:spPr>
            <a:xfrm rot="5400000">
              <a:off x="7114919" y="3602171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51" name="Rectangle 150"/>
            <p:cNvSpPr/>
            <p:nvPr/>
          </p:nvSpPr>
          <p:spPr>
            <a:xfrm rot="8100000">
              <a:off x="6357021" y="546012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52" name="Rectangle 151"/>
            <p:cNvSpPr/>
            <p:nvPr/>
          </p:nvSpPr>
          <p:spPr>
            <a:xfrm rot="13500000">
              <a:off x="2622760" y="5434936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pic>
        <p:nvPicPr>
          <p:cNvPr id="80" name="Picture 79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19" r="9840"/>
          <a:stretch/>
        </p:blipFill>
        <p:spPr>
          <a:xfrm>
            <a:off x="144193" y="771007"/>
            <a:ext cx="1766599" cy="1681654"/>
          </a:xfrm>
          <a:prstGeom prst="roundRect">
            <a:avLst>
              <a:gd name="adj" fmla="val 0"/>
            </a:avLst>
          </a:prstGeom>
          <a:ln w="9525">
            <a:solidFill>
              <a:schemeClr val="tx1"/>
            </a:solidFill>
          </a:ln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25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464913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0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val 24"/>
          <p:cNvSpPr>
            <a:spLocks noChangeAspect="1"/>
          </p:cNvSpPr>
          <p:nvPr/>
        </p:nvSpPr>
        <p:spPr>
          <a:xfrm>
            <a:off x="1561125" y="1256616"/>
            <a:ext cx="3986214" cy="3986214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29" name="Rectangle 28"/>
          <p:cNvSpPr/>
          <p:nvPr/>
        </p:nvSpPr>
        <p:spPr>
          <a:xfrm rot="19680000">
            <a:off x="1237772" y="1917895"/>
            <a:ext cx="1464060" cy="39051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2" name="Rectangle 31"/>
          <p:cNvSpPr/>
          <p:nvPr/>
        </p:nvSpPr>
        <p:spPr>
          <a:xfrm rot="19680000">
            <a:off x="3210005" y="4915396"/>
            <a:ext cx="1464060" cy="39051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30" name="Straight Connector 29"/>
          <p:cNvCxnSpPr/>
          <p:nvPr/>
        </p:nvCxnSpPr>
        <p:spPr>
          <a:xfrm flipH="1">
            <a:off x="3395207" y="4913214"/>
            <a:ext cx="1247048" cy="764185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Oval 4"/>
          <p:cNvSpPr>
            <a:spLocks noChangeAspect="1"/>
          </p:cNvSpPr>
          <p:nvPr/>
        </p:nvSpPr>
        <p:spPr>
          <a:xfrm>
            <a:off x="314077" y="2020801"/>
            <a:ext cx="3986214" cy="3986214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6" name="Oval 5"/>
          <p:cNvSpPr>
            <a:spLocks noChangeAspect="1"/>
          </p:cNvSpPr>
          <p:nvPr/>
        </p:nvSpPr>
        <p:spPr>
          <a:xfrm>
            <a:off x="766619" y="2473343"/>
            <a:ext cx="3081130" cy="308113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44" name="Rectangle 43"/>
          <p:cNvSpPr/>
          <p:nvPr/>
        </p:nvSpPr>
        <p:spPr>
          <a:xfrm rot="14164817">
            <a:off x="1800896" y="2617045"/>
            <a:ext cx="2632576" cy="1703751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33" name="Straight Connector 32"/>
          <p:cNvCxnSpPr/>
          <p:nvPr/>
        </p:nvCxnSpPr>
        <p:spPr>
          <a:xfrm flipH="1">
            <a:off x="1346278" y="1509742"/>
            <a:ext cx="1247048" cy="764185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4" name="Picture 3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50" t="6354" r="12188" b="13541"/>
          <a:stretch/>
        </p:blipFill>
        <p:spPr>
          <a:xfrm flipH="1">
            <a:off x="5015284" y="3101021"/>
            <a:ext cx="4015573" cy="3624385"/>
          </a:xfrm>
          <a:prstGeom prst="snip1Rect">
            <a:avLst>
              <a:gd name="adj" fmla="val 45276"/>
            </a:avLst>
          </a:prstGeom>
        </p:spPr>
      </p:pic>
      <p:sp>
        <p:nvSpPr>
          <p:cNvPr id="2" name="Oval 1"/>
          <p:cNvSpPr>
            <a:spLocks/>
          </p:cNvSpPr>
          <p:nvPr/>
        </p:nvSpPr>
        <p:spPr>
          <a:xfrm>
            <a:off x="985984" y="2692708"/>
            <a:ext cx="2642400" cy="264240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2" name="Oval 11"/>
          <p:cNvSpPr/>
          <p:nvPr/>
        </p:nvSpPr>
        <p:spPr>
          <a:xfrm>
            <a:off x="639698" y="3887908"/>
            <a:ext cx="252000" cy="25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35" name="Straight Connector 34"/>
          <p:cNvCxnSpPr/>
          <p:nvPr/>
        </p:nvCxnSpPr>
        <p:spPr>
          <a:xfrm flipV="1">
            <a:off x="3875336" y="2965878"/>
            <a:ext cx="1596254" cy="1048030"/>
          </a:xfrm>
          <a:prstGeom prst="line">
            <a:avLst/>
          </a:prstGeom>
          <a:ln w="63500" cap="rnd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Oval 6"/>
          <p:cNvSpPr/>
          <p:nvPr/>
        </p:nvSpPr>
        <p:spPr>
          <a:xfrm>
            <a:off x="3747465" y="3887908"/>
            <a:ext cx="252000" cy="25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38" name="Straight Connector 37"/>
          <p:cNvCxnSpPr/>
          <p:nvPr/>
        </p:nvCxnSpPr>
        <p:spPr>
          <a:xfrm flipV="1">
            <a:off x="762998" y="2965878"/>
            <a:ext cx="1596254" cy="1048030"/>
          </a:xfrm>
          <a:prstGeom prst="line">
            <a:avLst/>
          </a:prstGeom>
          <a:ln w="63500" cap="rnd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 flipH="1">
            <a:off x="3087722" y="4666271"/>
            <a:ext cx="617286" cy="411515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Oval 44"/>
          <p:cNvSpPr>
            <a:spLocks noChangeAspect="1"/>
          </p:cNvSpPr>
          <p:nvPr/>
        </p:nvSpPr>
        <p:spPr>
          <a:xfrm>
            <a:off x="314077" y="2020801"/>
            <a:ext cx="3986214" cy="3986214"/>
          </a:xfrm>
          <a:prstGeom prst="ellipse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46" name="Oval 45"/>
          <p:cNvSpPr>
            <a:spLocks noChangeAspect="1"/>
          </p:cNvSpPr>
          <p:nvPr/>
        </p:nvSpPr>
        <p:spPr>
          <a:xfrm>
            <a:off x="761539" y="2473343"/>
            <a:ext cx="3081130" cy="3081130"/>
          </a:xfrm>
          <a:prstGeom prst="ellipse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51" name="Straight Connector 50"/>
          <p:cNvCxnSpPr/>
          <p:nvPr/>
        </p:nvCxnSpPr>
        <p:spPr>
          <a:xfrm flipH="1">
            <a:off x="1608832" y="2476872"/>
            <a:ext cx="617286" cy="411515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flipV="1">
            <a:off x="5477682" y="3629891"/>
            <a:ext cx="1984626" cy="1667834"/>
          </a:xfrm>
          <a:prstGeom prst="line">
            <a:avLst/>
          </a:prstGeom>
          <a:ln w="63500" cap="rnd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V="1">
            <a:off x="7302950" y="4206240"/>
            <a:ext cx="1569501" cy="2176898"/>
          </a:xfrm>
          <a:prstGeom prst="line">
            <a:avLst/>
          </a:prstGeom>
          <a:ln w="63500" cap="rnd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CH" sz="2800">
                <a:latin typeface="+mn-lt"/>
              </a:rPr>
              <a:t>Constitution du stator</a:t>
            </a: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19" r="9840"/>
          <a:stretch/>
        </p:blipFill>
        <p:spPr>
          <a:xfrm flipH="1">
            <a:off x="5963795" y="115503"/>
            <a:ext cx="3030469" cy="2884752"/>
          </a:xfrm>
          <a:prstGeom prst="roundRect">
            <a:avLst>
              <a:gd name="adj" fmla="val 0"/>
            </a:avLst>
          </a:prstGeom>
          <a:ln w="9525">
            <a:solidFill>
              <a:schemeClr val="tx1"/>
            </a:solidFill>
          </a:ln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26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590619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AnimationFullSize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736725"/>
            <a:ext cx="7143750" cy="442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628649" y="0"/>
            <a:ext cx="7886700" cy="119300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CH" sz="2000">
                <a:latin typeface="+mn-lt"/>
              </a:rPr>
              <a:t>Champ pulsant résultant de l'alimentation d'une spire </a:t>
            </a:r>
            <a:r>
              <a:rPr lang="fr-CH" sz="2000"/>
              <a:t>diamétrale par un courant alternatif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27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487393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2523600" y="858127"/>
            <a:ext cx="2558492" cy="1924848"/>
            <a:chOff x="4555872" y="1792184"/>
            <a:chExt cx="2558492" cy="1924848"/>
          </a:xfrm>
        </p:grpSpPr>
        <p:graphicFrame>
          <p:nvGraphicFramePr>
            <p:cNvPr id="6" name="Chart 5"/>
            <p:cNvGraphicFramePr/>
            <p:nvPr/>
          </p:nvGraphicFramePr>
          <p:xfrm>
            <a:off x="4714553" y="1844824"/>
            <a:ext cx="2381920" cy="1872208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7" name="TextBox 6"/>
            <p:cNvSpPr txBox="1"/>
            <p:nvPr/>
          </p:nvSpPr>
          <p:spPr>
            <a:xfrm>
              <a:off x="5179294" y="1792184"/>
              <a:ext cx="38824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H" sz="1200">
                  <a:sym typeface="Symbol" panose="05050102010706020507" pitchFamily="18" charset="2"/>
                </a:rPr>
                <a:t></a:t>
              </a:r>
              <a:r>
                <a:rPr lang="fr-CH" sz="1200" baseline="-25000">
                  <a:sym typeface="Symbol" panose="05050102010706020507" pitchFamily="18" charset="2"/>
                </a:rPr>
                <a:t>1</a:t>
              </a:r>
              <a:r>
                <a:rPr lang="fr-CH" sz="1200"/>
                <a:t> </a:t>
              </a:r>
            </a:p>
          </p:txBody>
        </p:sp>
        <p:cxnSp>
          <p:nvCxnSpPr>
            <p:cNvPr id="8" name="Straight Arrow Connector 7"/>
            <p:cNvCxnSpPr/>
            <p:nvPr/>
          </p:nvCxnSpPr>
          <p:spPr>
            <a:xfrm>
              <a:off x="5536326" y="2950599"/>
              <a:ext cx="100905" cy="100283"/>
            </a:xfrm>
            <a:prstGeom prst="straightConnector1">
              <a:avLst/>
            </a:prstGeom>
            <a:ln w="12700">
              <a:solidFill>
                <a:schemeClr val="tx1"/>
              </a:solidFill>
              <a:headEnd type="none" w="med" len="lg"/>
              <a:tailEnd type="none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8"/>
            <p:cNvSpPr txBox="1"/>
            <p:nvPr/>
          </p:nvSpPr>
          <p:spPr>
            <a:xfrm>
              <a:off x="5028204" y="3050882"/>
              <a:ext cx="38824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H" sz="1200">
                  <a:sym typeface="Symbol" panose="05050102010706020507" pitchFamily="18" charset="2"/>
                </a:rPr>
                <a:t></a:t>
              </a:r>
              <a:r>
                <a:rPr lang="fr-CH" sz="1200" baseline="-25000">
                  <a:sym typeface="Symbol" panose="05050102010706020507" pitchFamily="18" charset="2"/>
                </a:rPr>
                <a:t>3</a:t>
              </a:r>
              <a:r>
                <a:rPr lang="fr-CH" sz="1200"/>
                <a:t> 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5536326" y="2952258"/>
              <a:ext cx="38824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H" sz="1200">
                  <a:sym typeface="Symbol" panose="05050102010706020507" pitchFamily="18" charset="2"/>
                </a:rPr>
                <a:t></a:t>
              </a:r>
              <a:r>
                <a:rPr lang="fr-CH" sz="1200" baseline="-25000">
                  <a:sym typeface="Symbol" panose="05050102010706020507" pitchFamily="18" charset="2"/>
                </a:rPr>
                <a:t>5</a:t>
              </a:r>
              <a:r>
                <a:rPr lang="fr-CH" sz="1200"/>
                <a:t> </a:t>
              </a:r>
            </a:p>
          </p:txBody>
        </p:sp>
        <p:cxnSp>
          <p:nvCxnSpPr>
            <p:cNvPr id="11" name="Straight Arrow Connector 10"/>
            <p:cNvCxnSpPr/>
            <p:nvPr/>
          </p:nvCxnSpPr>
          <p:spPr>
            <a:xfrm flipH="1">
              <a:off x="5222328" y="3029550"/>
              <a:ext cx="101065" cy="111418"/>
            </a:xfrm>
            <a:prstGeom prst="straightConnector1">
              <a:avLst/>
            </a:prstGeom>
            <a:ln w="12700">
              <a:solidFill>
                <a:schemeClr val="tx1"/>
              </a:solidFill>
              <a:headEnd type="none" w="med" len="lg"/>
              <a:tailEnd type="none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TextBox 11"/>
            <p:cNvSpPr txBox="1"/>
            <p:nvPr/>
          </p:nvSpPr>
          <p:spPr>
            <a:xfrm>
              <a:off x="4555872" y="1851263"/>
              <a:ext cx="33695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H" sz="1200">
                  <a:sym typeface="Symbol" panose="05050102010706020507" pitchFamily="18" charset="2"/>
                </a:rPr>
                <a:t></a:t>
              </a:r>
              <a:r>
                <a:rPr lang="fr-CH" sz="1200"/>
                <a:t>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814282" y="2508136"/>
              <a:ext cx="30008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H" sz="1200">
                  <a:sym typeface="Symbol" panose="05050102010706020507" pitchFamily="18" charset="2"/>
                </a:rPr>
                <a:t>x</a:t>
              </a:r>
              <a:r>
                <a:rPr lang="fr-CH" sz="1200"/>
                <a:t> </a:t>
              </a: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46193" y="898240"/>
            <a:ext cx="2556785" cy="1872208"/>
            <a:chOff x="2072928" y="1844184"/>
            <a:chExt cx="2556785" cy="1872208"/>
          </a:xfrm>
        </p:grpSpPr>
        <p:grpSp>
          <p:nvGrpSpPr>
            <p:cNvPr id="15" name="Group 14"/>
            <p:cNvGrpSpPr/>
            <p:nvPr/>
          </p:nvGrpSpPr>
          <p:grpSpPr>
            <a:xfrm>
              <a:off x="2072928" y="1844184"/>
              <a:ext cx="2551093" cy="1872208"/>
              <a:chOff x="2423621" y="698575"/>
              <a:chExt cx="4164602" cy="2298376"/>
            </a:xfrm>
          </p:grpSpPr>
          <p:graphicFrame>
            <p:nvGraphicFramePr>
              <p:cNvPr id="25" name="Chart 24"/>
              <p:cNvGraphicFramePr/>
              <p:nvPr/>
            </p:nvGraphicFramePr>
            <p:xfrm>
              <a:off x="2699792" y="698575"/>
              <a:ext cx="3888431" cy="2298376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5"/>
              </a:graphicData>
            </a:graphic>
          </p:graphicFrame>
          <p:sp>
            <p:nvSpPr>
              <p:cNvPr id="26" name="TextBox 25"/>
              <p:cNvSpPr txBox="1"/>
              <p:nvPr/>
            </p:nvSpPr>
            <p:spPr>
              <a:xfrm>
                <a:off x="2423621" y="709874"/>
                <a:ext cx="550067" cy="34005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 sz="1200">
                    <a:sym typeface="Symbol" panose="05050102010706020507" pitchFamily="18" charset="2"/>
                  </a:rPr>
                  <a:t></a:t>
                </a:r>
                <a:r>
                  <a:rPr lang="fr-CH" sz="1200"/>
                  <a:t> </a:t>
                </a:r>
              </a:p>
            </p:txBody>
          </p:sp>
        </p:grpSp>
        <p:sp>
          <p:nvSpPr>
            <p:cNvPr id="16" name="TextBox 15"/>
            <p:cNvSpPr txBox="1"/>
            <p:nvPr/>
          </p:nvSpPr>
          <p:spPr>
            <a:xfrm>
              <a:off x="4329631" y="2503056"/>
              <a:ext cx="30008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H" sz="1200">
                  <a:sym typeface="Symbol" panose="05050102010706020507" pitchFamily="18" charset="2"/>
                </a:rPr>
                <a:t>x</a:t>
              </a:r>
              <a:r>
                <a:rPr lang="fr-CH" sz="1200"/>
                <a:t> 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2152444" y="2756091"/>
              <a:ext cx="30008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H" sz="1200">
                  <a:sym typeface="Symbol" panose="05050102010706020507" pitchFamily="18" charset="2"/>
                </a:rPr>
                <a:t>0</a:t>
              </a:r>
              <a:r>
                <a:rPr lang="fr-CH" sz="1200"/>
                <a:t> 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2671780" y="3039957"/>
              <a:ext cx="33695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l-GR" sz="1200">
                  <a:sym typeface="Symbol" panose="05050102010706020507" pitchFamily="18" charset="2"/>
                </a:rPr>
                <a:t>τ</a:t>
              </a:r>
              <a:r>
                <a:rPr lang="fr-CH" sz="1200" baseline="-25000">
                  <a:sym typeface="Symbol" panose="05050102010706020507" pitchFamily="18" charset="2"/>
                </a:rPr>
                <a:t>p</a:t>
              </a:r>
              <a:r>
                <a:rPr lang="fr-CH" sz="1200"/>
                <a:t> </a:t>
              </a:r>
            </a:p>
          </p:txBody>
        </p:sp>
        <p:cxnSp>
          <p:nvCxnSpPr>
            <p:cNvPr id="19" name="Straight Arrow Connector 18"/>
            <p:cNvCxnSpPr/>
            <p:nvPr/>
          </p:nvCxnSpPr>
          <p:spPr>
            <a:xfrm>
              <a:off x="2392812" y="3085259"/>
              <a:ext cx="874844" cy="0"/>
            </a:xfrm>
            <a:prstGeom prst="straightConnector1">
              <a:avLst/>
            </a:prstGeom>
            <a:ln w="12700">
              <a:solidFill>
                <a:schemeClr val="tx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Flowchart: Summing Junction 19"/>
            <p:cNvSpPr/>
            <p:nvPr/>
          </p:nvSpPr>
          <p:spPr>
            <a:xfrm>
              <a:off x="3236089" y="2708278"/>
              <a:ext cx="125503" cy="125503"/>
            </a:xfrm>
            <a:prstGeom prst="flowChartSummingJunction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 sz="1200"/>
            </a:p>
          </p:txBody>
        </p:sp>
        <p:sp>
          <p:nvSpPr>
            <p:cNvPr id="21" name="Donut 20"/>
            <p:cNvSpPr/>
            <p:nvPr/>
          </p:nvSpPr>
          <p:spPr>
            <a:xfrm>
              <a:off x="4170587" y="2708007"/>
              <a:ext cx="126000" cy="126000"/>
            </a:xfrm>
            <a:prstGeom prst="donut">
              <a:avLst>
                <a:gd name="adj" fmla="val 45873"/>
              </a:avLst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 sz="1200">
                <a:solidFill>
                  <a:schemeClr val="tx1"/>
                </a:solidFill>
              </a:endParaRPr>
            </a:p>
          </p:txBody>
        </p:sp>
        <p:sp>
          <p:nvSpPr>
            <p:cNvPr id="22" name="Donut 21"/>
            <p:cNvSpPr/>
            <p:nvPr/>
          </p:nvSpPr>
          <p:spPr>
            <a:xfrm>
              <a:off x="2302768" y="2710455"/>
              <a:ext cx="126000" cy="126000"/>
            </a:xfrm>
            <a:prstGeom prst="donut">
              <a:avLst>
                <a:gd name="adj" fmla="val 45873"/>
              </a:avLst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 sz="1200">
                <a:solidFill>
                  <a:schemeClr val="tx1"/>
                </a:solidFill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3373819" y="2391215"/>
              <a:ext cx="40267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H" sz="1200">
                  <a:sym typeface="Symbol" panose="05050102010706020507" pitchFamily="18" charset="2"/>
                </a:rPr>
                <a:t>N</a:t>
              </a:r>
              <a:r>
                <a:rPr lang="fr-CH" sz="1200" baseline="-25000">
                  <a:sym typeface="Symbol" panose="05050102010706020507" pitchFamily="18" charset="2"/>
                </a:rPr>
                <a:t> </a:t>
              </a:r>
              <a:r>
                <a:rPr lang="fr-CH" sz="1200">
                  <a:sym typeface="Symbol" panose="05050102010706020507" pitchFamily="18" charset="2"/>
                </a:rPr>
                <a:t>i</a:t>
              </a:r>
              <a:r>
                <a:rPr lang="fr-CH" sz="1200"/>
                <a:t> </a:t>
              </a:r>
            </a:p>
          </p:txBody>
        </p:sp>
        <p:cxnSp>
          <p:nvCxnSpPr>
            <p:cNvPr id="24" name="Straight Arrow Connector 23"/>
            <p:cNvCxnSpPr/>
            <p:nvPr/>
          </p:nvCxnSpPr>
          <p:spPr>
            <a:xfrm flipH="1">
              <a:off x="3344103" y="2612505"/>
              <a:ext cx="101065" cy="111418"/>
            </a:xfrm>
            <a:prstGeom prst="straightConnector1">
              <a:avLst/>
            </a:prstGeom>
            <a:ln w="12700">
              <a:solidFill>
                <a:schemeClr val="tx1"/>
              </a:solidFill>
              <a:headEnd type="none" w="med" len="lg"/>
              <a:tailEnd type="none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7" name="Object 26"/>
          <p:cNvGraphicFramePr>
            <a:graphicFrameLocks noChangeAspect="1"/>
          </p:cNvGraphicFramePr>
          <p:nvPr/>
        </p:nvGraphicFramePr>
        <p:xfrm>
          <a:off x="336675" y="2868965"/>
          <a:ext cx="2120900" cy="469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3430" name="Equation" r:id="rId6" imgW="2120760" imgH="469800" progId="Equation.DSMT4">
                  <p:embed/>
                </p:oleObj>
              </mc:Choice>
              <mc:Fallback>
                <p:oleObj name="Equation" r:id="rId6" imgW="2120760" imgH="469800" progId="Equation.DSMT4">
                  <p:embed/>
                  <p:pic>
                    <p:nvPicPr>
                      <p:cNvPr id="27" name="Object 26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36675" y="2868965"/>
                        <a:ext cx="2120900" cy="469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" name="Object 27"/>
          <p:cNvGraphicFramePr>
            <a:graphicFrameLocks noChangeAspect="1"/>
          </p:cNvGraphicFramePr>
          <p:nvPr/>
        </p:nvGraphicFramePr>
        <p:xfrm>
          <a:off x="314325" y="4659768"/>
          <a:ext cx="8382000" cy="213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3431" name="Equation" r:id="rId8" imgW="8381880" imgH="2133360" progId="Equation.DSMT4">
                  <p:embed/>
                </p:oleObj>
              </mc:Choice>
              <mc:Fallback>
                <p:oleObj name="Equation" r:id="rId8" imgW="8381880" imgH="2133360" progId="Equation.DSMT4">
                  <p:embed/>
                  <p:pic>
                    <p:nvPicPr>
                      <p:cNvPr id="28" name="Object 27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314325" y="4659768"/>
                        <a:ext cx="8382000" cy="2133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" name="Object 28"/>
          <p:cNvGraphicFramePr>
            <a:graphicFrameLocks noChangeAspect="1"/>
          </p:cNvGraphicFramePr>
          <p:nvPr/>
        </p:nvGraphicFramePr>
        <p:xfrm>
          <a:off x="1635125" y="3454400"/>
          <a:ext cx="1993900" cy="80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3432" name="Equation" r:id="rId10" imgW="1993680" imgH="799920" progId="Equation.DSMT4">
                  <p:embed/>
                </p:oleObj>
              </mc:Choice>
              <mc:Fallback>
                <p:oleObj name="Equation" r:id="rId10" imgW="1993680" imgH="799920" progId="Equation.DSMT4">
                  <p:embed/>
                  <p:pic>
                    <p:nvPicPr>
                      <p:cNvPr id="29" name="Object 28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635125" y="3454400"/>
                        <a:ext cx="1993900" cy="800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" name="Object 29"/>
          <p:cNvGraphicFramePr>
            <a:graphicFrameLocks noChangeAspect="1"/>
          </p:cNvGraphicFramePr>
          <p:nvPr/>
        </p:nvGraphicFramePr>
        <p:xfrm>
          <a:off x="6069012" y="5838742"/>
          <a:ext cx="25654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3433" name="Equation" r:id="rId12" imgW="2565360" imgH="787320" progId="Equation.DSMT4">
                  <p:embed/>
                </p:oleObj>
              </mc:Choice>
              <mc:Fallback>
                <p:oleObj name="Equation" r:id="rId12" imgW="2565360" imgH="787320" progId="Equation.DSMT4">
                  <p:embed/>
                  <p:pic>
                    <p:nvPicPr>
                      <p:cNvPr id="30" name="Object 29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6069012" y="5838742"/>
                        <a:ext cx="2565400" cy="787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4" name="Line 29"/>
          <p:cNvSpPr>
            <a:spLocks noChangeShapeType="1"/>
          </p:cNvSpPr>
          <p:nvPr/>
        </p:nvSpPr>
        <p:spPr bwMode="auto">
          <a:xfrm flipH="1">
            <a:off x="5064359" y="6279871"/>
            <a:ext cx="833715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5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CH" sz="2800">
                <a:latin typeface="+mn-lt"/>
              </a:rPr>
              <a:t>Champ d'induction dans l'entrefer</a:t>
            </a:r>
          </a:p>
        </p:txBody>
      </p:sp>
      <p:grpSp>
        <p:nvGrpSpPr>
          <p:cNvPr id="36" name="Group 35"/>
          <p:cNvGrpSpPr/>
          <p:nvPr/>
        </p:nvGrpSpPr>
        <p:grpSpPr>
          <a:xfrm>
            <a:off x="5115818" y="839336"/>
            <a:ext cx="3796862" cy="3796862"/>
            <a:chOff x="2104745" y="2959107"/>
            <a:chExt cx="2016000" cy="2016000"/>
          </a:xfrm>
        </p:grpSpPr>
        <p:sp>
          <p:nvSpPr>
            <p:cNvPr id="37" name="Oval 36"/>
            <p:cNvSpPr>
              <a:spLocks noChangeAspect="1"/>
            </p:cNvSpPr>
            <p:nvPr/>
          </p:nvSpPr>
          <p:spPr>
            <a:xfrm>
              <a:off x="2212745" y="3067107"/>
              <a:ext cx="1800000" cy="18000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38" name="Straight Connector 37"/>
            <p:cNvCxnSpPr/>
            <p:nvPr/>
          </p:nvCxnSpPr>
          <p:spPr>
            <a:xfrm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8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27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36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45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63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72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81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90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9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/>
            <p:cNvSpPr/>
            <p:nvPr/>
          </p:nvSpPr>
          <p:spPr>
            <a:xfrm>
              <a:off x="2540651" y="3395013"/>
              <a:ext cx="1144188" cy="114418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51" name="Donut 50"/>
            <p:cNvSpPr/>
            <p:nvPr/>
          </p:nvSpPr>
          <p:spPr>
            <a:xfrm>
              <a:off x="2104745" y="2959107"/>
              <a:ext cx="2016000" cy="2016000"/>
            </a:xfrm>
            <a:prstGeom prst="donut">
              <a:avLst>
                <a:gd name="adj" fmla="val 14036"/>
              </a:avLst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grpSp>
          <p:nvGrpSpPr>
            <p:cNvPr id="52" name="Group 51"/>
            <p:cNvGrpSpPr/>
            <p:nvPr/>
          </p:nvGrpSpPr>
          <p:grpSpPr>
            <a:xfrm>
              <a:off x="2520096" y="3374458"/>
              <a:ext cx="1185298" cy="1185298"/>
              <a:chOff x="4075538" y="3410346"/>
              <a:chExt cx="1270800" cy="1270800"/>
            </a:xfrm>
          </p:grpSpPr>
          <p:cxnSp>
            <p:nvCxnSpPr>
              <p:cNvPr id="54" name="Straight Connector 53"/>
              <p:cNvCxnSpPr/>
              <p:nvPr/>
            </p:nvCxnSpPr>
            <p:spPr>
              <a:xfrm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Straight Connector 54"/>
              <p:cNvCxnSpPr/>
              <p:nvPr/>
            </p:nvCxnSpPr>
            <p:spPr>
              <a:xfrm rot="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Straight Connector 55"/>
              <p:cNvCxnSpPr/>
              <p:nvPr/>
            </p:nvCxnSpPr>
            <p:spPr>
              <a:xfrm rot="18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Straight Connector 56"/>
              <p:cNvCxnSpPr/>
              <p:nvPr/>
            </p:nvCxnSpPr>
            <p:spPr>
              <a:xfrm rot="27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Straight Connector 57"/>
              <p:cNvCxnSpPr/>
              <p:nvPr/>
            </p:nvCxnSpPr>
            <p:spPr>
              <a:xfrm rot="36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Straight Connector 58"/>
              <p:cNvCxnSpPr/>
              <p:nvPr/>
            </p:nvCxnSpPr>
            <p:spPr>
              <a:xfrm rot="45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Straight Connector 59"/>
              <p:cNvCxnSpPr/>
              <p:nvPr/>
            </p:nvCxnSpPr>
            <p:spPr>
              <a:xfrm rot="54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Straight Connector 60"/>
              <p:cNvCxnSpPr/>
              <p:nvPr/>
            </p:nvCxnSpPr>
            <p:spPr>
              <a:xfrm rot="63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Straight Connector 61"/>
              <p:cNvCxnSpPr/>
              <p:nvPr/>
            </p:nvCxnSpPr>
            <p:spPr>
              <a:xfrm rot="72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Straight Connector 62"/>
              <p:cNvCxnSpPr/>
              <p:nvPr/>
            </p:nvCxnSpPr>
            <p:spPr>
              <a:xfrm rot="81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Straight Connector 63"/>
              <p:cNvCxnSpPr/>
              <p:nvPr/>
            </p:nvCxnSpPr>
            <p:spPr>
              <a:xfrm rot="9000000">
                <a:off x="4710939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Straight Connector 64"/>
              <p:cNvCxnSpPr/>
              <p:nvPr/>
            </p:nvCxnSpPr>
            <p:spPr>
              <a:xfrm rot="9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3" name="Oval 52"/>
            <p:cNvSpPr>
              <a:spLocks noChangeAspect="1"/>
            </p:cNvSpPr>
            <p:nvPr/>
          </p:nvSpPr>
          <p:spPr>
            <a:xfrm>
              <a:off x="2104745" y="2959107"/>
              <a:ext cx="2016000" cy="2016000"/>
            </a:xfrm>
            <a:prstGeom prst="ellipse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66" name="Group 65"/>
          <p:cNvGrpSpPr/>
          <p:nvPr/>
        </p:nvGrpSpPr>
        <p:grpSpPr>
          <a:xfrm>
            <a:off x="6159769" y="1883283"/>
            <a:ext cx="1708969" cy="1708968"/>
            <a:chOff x="5551202" y="4179259"/>
            <a:chExt cx="877997" cy="877997"/>
          </a:xfrm>
        </p:grpSpPr>
        <p:sp>
          <p:nvSpPr>
            <p:cNvPr id="67" name="Oval 66"/>
            <p:cNvSpPr/>
            <p:nvPr/>
          </p:nvSpPr>
          <p:spPr>
            <a:xfrm>
              <a:off x="5551202" y="4179259"/>
              <a:ext cx="877997" cy="877997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68" name="Oval 67"/>
            <p:cNvSpPr>
              <a:spLocks noChangeAspect="1"/>
            </p:cNvSpPr>
            <p:nvPr/>
          </p:nvSpPr>
          <p:spPr>
            <a:xfrm>
              <a:off x="5668291" y="4296349"/>
              <a:ext cx="643819" cy="643817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6781316" y="884331"/>
            <a:ext cx="470000" cy="3716544"/>
            <a:chOff x="6781316" y="884331"/>
            <a:chExt cx="470000" cy="3716544"/>
          </a:xfrm>
        </p:grpSpPr>
        <p:sp>
          <p:nvSpPr>
            <p:cNvPr id="73" name="Rectangle 72"/>
            <p:cNvSpPr>
              <a:spLocks noChangeAspect="1"/>
            </p:cNvSpPr>
            <p:nvPr/>
          </p:nvSpPr>
          <p:spPr>
            <a:xfrm>
              <a:off x="6781316" y="884331"/>
              <a:ext cx="468000" cy="4680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800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74" name="Rectangle 73"/>
            <p:cNvSpPr>
              <a:spLocks noChangeAspect="1"/>
            </p:cNvSpPr>
            <p:nvPr/>
          </p:nvSpPr>
          <p:spPr>
            <a:xfrm>
              <a:off x="6783316" y="4132875"/>
              <a:ext cx="468000" cy="4680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800">
                  <a:solidFill>
                    <a:schemeClr val="tx1"/>
                  </a:solidFill>
                </a:rPr>
                <a:t>S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308785" y="1316089"/>
            <a:ext cx="3420010" cy="2828355"/>
            <a:chOff x="5308785" y="1316089"/>
            <a:chExt cx="3420010" cy="2828355"/>
          </a:xfrm>
        </p:grpSpPr>
        <p:grpSp>
          <p:nvGrpSpPr>
            <p:cNvPr id="75" name="Group 74"/>
            <p:cNvGrpSpPr/>
            <p:nvPr/>
          </p:nvGrpSpPr>
          <p:grpSpPr>
            <a:xfrm>
              <a:off x="5308785" y="1316089"/>
              <a:ext cx="1520455" cy="2828355"/>
              <a:chOff x="2291094" y="4886437"/>
              <a:chExt cx="809631" cy="1506078"/>
            </a:xfrm>
          </p:grpSpPr>
          <p:sp>
            <p:nvSpPr>
              <p:cNvPr id="76" name="Freeform 75"/>
              <p:cNvSpPr/>
              <p:nvPr/>
            </p:nvSpPr>
            <p:spPr>
              <a:xfrm>
                <a:off x="2291094" y="4886437"/>
                <a:ext cx="809631" cy="1506078"/>
              </a:xfrm>
              <a:custGeom>
                <a:avLst/>
                <a:gdLst>
                  <a:gd name="connsiteX0" fmla="*/ 828675 w 828716"/>
                  <a:gd name="connsiteY0" fmla="*/ 742216 h 1487326"/>
                  <a:gd name="connsiteX1" fmla="*/ 757237 w 828716"/>
                  <a:gd name="connsiteY1" fmla="*/ 420747 h 1487326"/>
                  <a:gd name="connsiteX2" fmla="*/ 659606 w 828716"/>
                  <a:gd name="connsiteY2" fmla="*/ 168335 h 1487326"/>
                  <a:gd name="connsiteX3" fmla="*/ 445294 w 828716"/>
                  <a:gd name="connsiteY3" fmla="*/ 27841 h 1487326"/>
                  <a:gd name="connsiteX4" fmla="*/ 0 w 828716"/>
                  <a:gd name="connsiteY4" fmla="*/ 732691 h 1487326"/>
                  <a:gd name="connsiteX5" fmla="*/ 445294 w 828716"/>
                  <a:gd name="connsiteY5" fmla="*/ 1456591 h 1487326"/>
                  <a:gd name="connsiteX6" fmla="*/ 657225 w 828716"/>
                  <a:gd name="connsiteY6" fmla="*/ 1325622 h 1487326"/>
                  <a:gd name="connsiteX7" fmla="*/ 747712 w 828716"/>
                  <a:gd name="connsiteY7" fmla="*/ 1070829 h 1487326"/>
                  <a:gd name="connsiteX8" fmla="*/ 828675 w 828716"/>
                  <a:gd name="connsiteY8" fmla="*/ 742216 h 1487326"/>
                  <a:gd name="connsiteX0" fmla="*/ 828675 w 828716"/>
                  <a:gd name="connsiteY0" fmla="*/ 714396 h 1459506"/>
                  <a:gd name="connsiteX1" fmla="*/ 757237 w 828716"/>
                  <a:gd name="connsiteY1" fmla="*/ 392927 h 1459506"/>
                  <a:gd name="connsiteX2" fmla="*/ 659606 w 828716"/>
                  <a:gd name="connsiteY2" fmla="*/ 140515 h 1459506"/>
                  <a:gd name="connsiteX3" fmla="*/ 445294 w 828716"/>
                  <a:gd name="connsiteY3" fmla="*/ 21 h 1459506"/>
                  <a:gd name="connsiteX4" fmla="*/ 0 w 828716"/>
                  <a:gd name="connsiteY4" fmla="*/ 704871 h 1459506"/>
                  <a:gd name="connsiteX5" fmla="*/ 445294 w 828716"/>
                  <a:gd name="connsiteY5" fmla="*/ 1428771 h 1459506"/>
                  <a:gd name="connsiteX6" fmla="*/ 657225 w 828716"/>
                  <a:gd name="connsiteY6" fmla="*/ 1297802 h 1459506"/>
                  <a:gd name="connsiteX7" fmla="*/ 747712 w 828716"/>
                  <a:gd name="connsiteY7" fmla="*/ 1043009 h 1459506"/>
                  <a:gd name="connsiteX8" fmla="*/ 828675 w 828716"/>
                  <a:gd name="connsiteY8" fmla="*/ 714396 h 1459506"/>
                  <a:gd name="connsiteX0" fmla="*/ 828675 w 828716"/>
                  <a:gd name="connsiteY0" fmla="*/ 714396 h 1428786"/>
                  <a:gd name="connsiteX1" fmla="*/ 757237 w 828716"/>
                  <a:gd name="connsiteY1" fmla="*/ 392927 h 1428786"/>
                  <a:gd name="connsiteX2" fmla="*/ 659606 w 828716"/>
                  <a:gd name="connsiteY2" fmla="*/ 140515 h 1428786"/>
                  <a:gd name="connsiteX3" fmla="*/ 445294 w 828716"/>
                  <a:gd name="connsiteY3" fmla="*/ 21 h 1428786"/>
                  <a:gd name="connsiteX4" fmla="*/ 0 w 828716"/>
                  <a:gd name="connsiteY4" fmla="*/ 704871 h 1428786"/>
                  <a:gd name="connsiteX5" fmla="*/ 445294 w 828716"/>
                  <a:gd name="connsiteY5" fmla="*/ 1428771 h 1428786"/>
                  <a:gd name="connsiteX6" fmla="*/ 657225 w 828716"/>
                  <a:gd name="connsiteY6" fmla="*/ 1297802 h 1428786"/>
                  <a:gd name="connsiteX7" fmla="*/ 747712 w 828716"/>
                  <a:gd name="connsiteY7" fmla="*/ 1043009 h 1428786"/>
                  <a:gd name="connsiteX8" fmla="*/ 828675 w 828716"/>
                  <a:gd name="connsiteY8" fmla="*/ 714396 h 1428786"/>
                  <a:gd name="connsiteX0" fmla="*/ 828727 w 828768"/>
                  <a:gd name="connsiteY0" fmla="*/ 714412 h 1428802"/>
                  <a:gd name="connsiteX1" fmla="*/ 757289 w 828768"/>
                  <a:gd name="connsiteY1" fmla="*/ 392943 h 1428802"/>
                  <a:gd name="connsiteX2" fmla="*/ 659658 w 828768"/>
                  <a:gd name="connsiteY2" fmla="*/ 140531 h 1428802"/>
                  <a:gd name="connsiteX3" fmla="*/ 445346 w 828768"/>
                  <a:gd name="connsiteY3" fmla="*/ 37 h 1428802"/>
                  <a:gd name="connsiteX4" fmla="*/ 52 w 828768"/>
                  <a:gd name="connsiteY4" fmla="*/ 704887 h 1428802"/>
                  <a:gd name="connsiteX5" fmla="*/ 445346 w 828768"/>
                  <a:gd name="connsiteY5" fmla="*/ 1428787 h 1428802"/>
                  <a:gd name="connsiteX6" fmla="*/ 657277 w 828768"/>
                  <a:gd name="connsiteY6" fmla="*/ 1297818 h 1428802"/>
                  <a:gd name="connsiteX7" fmla="*/ 747764 w 828768"/>
                  <a:gd name="connsiteY7" fmla="*/ 1043025 h 1428802"/>
                  <a:gd name="connsiteX8" fmla="*/ 828727 w 828768"/>
                  <a:gd name="connsiteY8" fmla="*/ 714412 h 1428802"/>
                  <a:gd name="connsiteX0" fmla="*/ 828727 w 828727"/>
                  <a:gd name="connsiteY0" fmla="*/ 714412 h 1428802"/>
                  <a:gd name="connsiteX1" fmla="*/ 757289 w 828727"/>
                  <a:gd name="connsiteY1" fmla="*/ 392943 h 1428802"/>
                  <a:gd name="connsiteX2" fmla="*/ 659658 w 828727"/>
                  <a:gd name="connsiteY2" fmla="*/ 140531 h 1428802"/>
                  <a:gd name="connsiteX3" fmla="*/ 445346 w 828727"/>
                  <a:gd name="connsiteY3" fmla="*/ 37 h 1428802"/>
                  <a:gd name="connsiteX4" fmla="*/ 52 w 828727"/>
                  <a:gd name="connsiteY4" fmla="*/ 704887 h 1428802"/>
                  <a:gd name="connsiteX5" fmla="*/ 445346 w 828727"/>
                  <a:gd name="connsiteY5" fmla="*/ 1428787 h 1428802"/>
                  <a:gd name="connsiteX6" fmla="*/ 657277 w 828727"/>
                  <a:gd name="connsiteY6" fmla="*/ 1297818 h 1428802"/>
                  <a:gd name="connsiteX7" fmla="*/ 757289 w 828727"/>
                  <a:gd name="connsiteY7" fmla="*/ 1045406 h 1428802"/>
                  <a:gd name="connsiteX8" fmla="*/ 828727 w 828727"/>
                  <a:gd name="connsiteY8" fmla="*/ 714412 h 1428802"/>
                  <a:gd name="connsiteX0" fmla="*/ 828727 w 828727"/>
                  <a:gd name="connsiteY0" fmla="*/ 714412 h 1428802"/>
                  <a:gd name="connsiteX1" fmla="*/ 757289 w 828727"/>
                  <a:gd name="connsiteY1" fmla="*/ 392943 h 1428802"/>
                  <a:gd name="connsiteX2" fmla="*/ 659658 w 828727"/>
                  <a:gd name="connsiteY2" fmla="*/ 140531 h 1428802"/>
                  <a:gd name="connsiteX3" fmla="*/ 445346 w 828727"/>
                  <a:gd name="connsiteY3" fmla="*/ 37 h 1428802"/>
                  <a:gd name="connsiteX4" fmla="*/ 52 w 828727"/>
                  <a:gd name="connsiteY4" fmla="*/ 704887 h 1428802"/>
                  <a:gd name="connsiteX5" fmla="*/ 445346 w 828727"/>
                  <a:gd name="connsiteY5" fmla="*/ 1428787 h 1428802"/>
                  <a:gd name="connsiteX6" fmla="*/ 657277 w 828727"/>
                  <a:gd name="connsiteY6" fmla="*/ 1297818 h 1428802"/>
                  <a:gd name="connsiteX7" fmla="*/ 757289 w 828727"/>
                  <a:gd name="connsiteY7" fmla="*/ 1045406 h 1428802"/>
                  <a:gd name="connsiteX8" fmla="*/ 828727 w 828727"/>
                  <a:gd name="connsiteY8" fmla="*/ 714412 h 1428802"/>
                  <a:gd name="connsiteX0" fmla="*/ 445346 w 828727"/>
                  <a:gd name="connsiteY0" fmla="*/ 1428787 h 1516659"/>
                  <a:gd name="connsiteX1" fmla="*/ 657277 w 828727"/>
                  <a:gd name="connsiteY1" fmla="*/ 1297818 h 1516659"/>
                  <a:gd name="connsiteX2" fmla="*/ 757289 w 828727"/>
                  <a:gd name="connsiteY2" fmla="*/ 1045406 h 1516659"/>
                  <a:gd name="connsiteX3" fmla="*/ 828727 w 828727"/>
                  <a:gd name="connsiteY3" fmla="*/ 714412 h 1516659"/>
                  <a:gd name="connsiteX4" fmla="*/ 757289 w 828727"/>
                  <a:gd name="connsiteY4" fmla="*/ 392943 h 1516659"/>
                  <a:gd name="connsiteX5" fmla="*/ 659658 w 828727"/>
                  <a:gd name="connsiteY5" fmla="*/ 140531 h 1516659"/>
                  <a:gd name="connsiteX6" fmla="*/ 445346 w 828727"/>
                  <a:gd name="connsiteY6" fmla="*/ 37 h 1516659"/>
                  <a:gd name="connsiteX7" fmla="*/ 52 w 828727"/>
                  <a:gd name="connsiteY7" fmla="*/ 704887 h 1516659"/>
                  <a:gd name="connsiteX8" fmla="*/ 536786 w 828727"/>
                  <a:gd name="connsiteY8" fmla="*/ 1516659 h 1516659"/>
                  <a:gd name="connsiteX0" fmla="*/ 657277 w 828727"/>
                  <a:gd name="connsiteY0" fmla="*/ 1297818 h 1516659"/>
                  <a:gd name="connsiteX1" fmla="*/ 757289 w 828727"/>
                  <a:gd name="connsiteY1" fmla="*/ 1045406 h 1516659"/>
                  <a:gd name="connsiteX2" fmla="*/ 828727 w 828727"/>
                  <a:gd name="connsiteY2" fmla="*/ 714412 h 1516659"/>
                  <a:gd name="connsiteX3" fmla="*/ 757289 w 828727"/>
                  <a:gd name="connsiteY3" fmla="*/ 392943 h 1516659"/>
                  <a:gd name="connsiteX4" fmla="*/ 659658 w 828727"/>
                  <a:gd name="connsiteY4" fmla="*/ 140531 h 1516659"/>
                  <a:gd name="connsiteX5" fmla="*/ 445346 w 828727"/>
                  <a:gd name="connsiteY5" fmla="*/ 37 h 1516659"/>
                  <a:gd name="connsiteX6" fmla="*/ 52 w 828727"/>
                  <a:gd name="connsiteY6" fmla="*/ 704887 h 1516659"/>
                  <a:gd name="connsiteX7" fmla="*/ 536786 w 828727"/>
                  <a:gd name="connsiteY7" fmla="*/ 1516659 h 1516659"/>
                  <a:gd name="connsiteX0" fmla="*/ 657277 w 828727"/>
                  <a:gd name="connsiteY0" fmla="*/ 1297818 h 1297818"/>
                  <a:gd name="connsiteX1" fmla="*/ 757289 w 828727"/>
                  <a:gd name="connsiteY1" fmla="*/ 1045406 h 1297818"/>
                  <a:gd name="connsiteX2" fmla="*/ 828727 w 828727"/>
                  <a:gd name="connsiteY2" fmla="*/ 714412 h 1297818"/>
                  <a:gd name="connsiteX3" fmla="*/ 757289 w 828727"/>
                  <a:gd name="connsiteY3" fmla="*/ 392943 h 1297818"/>
                  <a:gd name="connsiteX4" fmla="*/ 659658 w 828727"/>
                  <a:gd name="connsiteY4" fmla="*/ 140531 h 1297818"/>
                  <a:gd name="connsiteX5" fmla="*/ 445346 w 828727"/>
                  <a:gd name="connsiteY5" fmla="*/ 37 h 1297818"/>
                  <a:gd name="connsiteX6" fmla="*/ 52 w 828727"/>
                  <a:gd name="connsiteY6" fmla="*/ 704887 h 1297818"/>
                  <a:gd name="connsiteX0" fmla="*/ 757289 w 828727"/>
                  <a:gd name="connsiteY0" fmla="*/ 1045406 h 1045406"/>
                  <a:gd name="connsiteX1" fmla="*/ 828727 w 828727"/>
                  <a:gd name="connsiteY1" fmla="*/ 714412 h 1045406"/>
                  <a:gd name="connsiteX2" fmla="*/ 757289 w 828727"/>
                  <a:gd name="connsiteY2" fmla="*/ 392943 h 1045406"/>
                  <a:gd name="connsiteX3" fmla="*/ 659658 w 828727"/>
                  <a:gd name="connsiteY3" fmla="*/ 140531 h 1045406"/>
                  <a:gd name="connsiteX4" fmla="*/ 445346 w 828727"/>
                  <a:gd name="connsiteY4" fmla="*/ 37 h 1045406"/>
                  <a:gd name="connsiteX5" fmla="*/ 52 w 828727"/>
                  <a:gd name="connsiteY5" fmla="*/ 704887 h 1045406"/>
                  <a:gd name="connsiteX0" fmla="*/ 828727 w 828727"/>
                  <a:gd name="connsiteY0" fmla="*/ 714412 h 714412"/>
                  <a:gd name="connsiteX1" fmla="*/ 757289 w 828727"/>
                  <a:gd name="connsiteY1" fmla="*/ 392943 h 714412"/>
                  <a:gd name="connsiteX2" fmla="*/ 659658 w 828727"/>
                  <a:gd name="connsiteY2" fmla="*/ 140531 h 714412"/>
                  <a:gd name="connsiteX3" fmla="*/ 445346 w 828727"/>
                  <a:gd name="connsiteY3" fmla="*/ 37 h 714412"/>
                  <a:gd name="connsiteX4" fmla="*/ 52 w 828727"/>
                  <a:gd name="connsiteY4" fmla="*/ 704887 h 714412"/>
                  <a:gd name="connsiteX0" fmla="*/ 828727 w 828727"/>
                  <a:gd name="connsiteY0" fmla="*/ 714412 h 714412"/>
                  <a:gd name="connsiteX1" fmla="*/ 738239 w 828727"/>
                  <a:gd name="connsiteY1" fmla="*/ 334972 h 714412"/>
                  <a:gd name="connsiteX2" fmla="*/ 659658 w 828727"/>
                  <a:gd name="connsiteY2" fmla="*/ 140531 h 714412"/>
                  <a:gd name="connsiteX3" fmla="*/ 445346 w 828727"/>
                  <a:gd name="connsiteY3" fmla="*/ 37 h 714412"/>
                  <a:gd name="connsiteX4" fmla="*/ 52 w 828727"/>
                  <a:gd name="connsiteY4" fmla="*/ 704887 h 714412"/>
                  <a:gd name="connsiteX0" fmla="*/ 828727 w 828727"/>
                  <a:gd name="connsiteY0" fmla="*/ 714412 h 714412"/>
                  <a:gd name="connsiteX1" fmla="*/ 738239 w 828727"/>
                  <a:gd name="connsiteY1" fmla="*/ 334972 h 714412"/>
                  <a:gd name="connsiteX2" fmla="*/ 659658 w 828727"/>
                  <a:gd name="connsiteY2" fmla="*/ 140531 h 714412"/>
                  <a:gd name="connsiteX3" fmla="*/ 445346 w 828727"/>
                  <a:gd name="connsiteY3" fmla="*/ 37 h 714412"/>
                  <a:gd name="connsiteX4" fmla="*/ 52 w 828727"/>
                  <a:gd name="connsiteY4" fmla="*/ 704887 h 714412"/>
                  <a:gd name="connsiteX0" fmla="*/ 828726 w 828726"/>
                  <a:gd name="connsiteY0" fmla="*/ 731573 h 731573"/>
                  <a:gd name="connsiteX1" fmla="*/ 738238 w 828726"/>
                  <a:gd name="connsiteY1" fmla="*/ 352133 h 731573"/>
                  <a:gd name="connsiteX2" fmla="*/ 691407 w 828726"/>
                  <a:gd name="connsiteY2" fmla="*/ 227867 h 731573"/>
                  <a:gd name="connsiteX3" fmla="*/ 445345 w 828726"/>
                  <a:gd name="connsiteY3" fmla="*/ 17198 h 731573"/>
                  <a:gd name="connsiteX4" fmla="*/ 51 w 828726"/>
                  <a:gd name="connsiteY4" fmla="*/ 722048 h 731573"/>
                  <a:gd name="connsiteX0" fmla="*/ 828726 w 828726"/>
                  <a:gd name="connsiteY0" fmla="*/ 732259 h 732259"/>
                  <a:gd name="connsiteX1" fmla="*/ 738238 w 828726"/>
                  <a:gd name="connsiteY1" fmla="*/ 352819 h 732259"/>
                  <a:gd name="connsiteX2" fmla="*/ 691407 w 828726"/>
                  <a:gd name="connsiteY2" fmla="*/ 228553 h 732259"/>
                  <a:gd name="connsiteX3" fmla="*/ 445345 w 828726"/>
                  <a:gd name="connsiteY3" fmla="*/ 17884 h 732259"/>
                  <a:gd name="connsiteX4" fmla="*/ 51 w 828726"/>
                  <a:gd name="connsiteY4" fmla="*/ 722734 h 732259"/>
                  <a:gd name="connsiteX0" fmla="*/ 828719 w 828719"/>
                  <a:gd name="connsiteY0" fmla="*/ 751958 h 751958"/>
                  <a:gd name="connsiteX1" fmla="*/ 738231 w 828719"/>
                  <a:gd name="connsiteY1" fmla="*/ 372518 h 751958"/>
                  <a:gd name="connsiteX2" fmla="*/ 691400 w 828719"/>
                  <a:gd name="connsiteY2" fmla="*/ 248252 h 751958"/>
                  <a:gd name="connsiteX3" fmla="*/ 496138 w 828719"/>
                  <a:gd name="connsiteY3" fmla="*/ 16225 h 751958"/>
                  <a:gd name="connsiteX4" fmla="*/ 44 w 828719"/>
                  <a:gd name="connsiteY4" fmla="*/ 742433 h 751958"/>
                  <a:gd name="connsiteX0" fmla="*/ 828721 w 828721"/>
                  <a:gd name="connsiteY0" fmla="*/ 736119 h 736119"/>
                  <a:gd name="connsiteX1" fmla="*/ 738233 w 828721"/>
                  <a:gd name="connsiteY1" fmla="*/ 356679 h 736119"/>
                  <a:gd name="connsiteX2" fmla="*/ 691402 w 828721"/>
                  <a:gd name="connsiteY2" fmla="*/ 232413 h 736119"/>
                  <a:gd name="connsiteX3" fmla="*/ 496140 w 828721"/>
                  <a:gd name="connsiteY3" fmla="*/ 386 h 736119"/>
                  <a:gd name="connsiteX4" fmla="*/ 46 w 828721"/>
                  <a:gd name="connsiteY4" fmla="*/ 726594 h 736119"/>
                  <a:gd name="connsiteX0" fmla="*/ 828721 w 828721"/>
                  <a:gd name="connsiteY0" fmla="*/ 744097 h 744097"/>
                  <a:gd name="connsiteX1" fmla="*/ 738233 w 828721"/>
                  <a:gd name="connsiteY1" fmla="*/ 364657 h 744097"/>
                  <a:gd name="connsiteX2" fmla="*/ 496140 w 828721"/>
                  <a:gd name="connsiteY2" fmla="*/ 8364 h 744097"/>
                  <a:gd name="connsiteX3" fmla="*/ 46 w 828721"/>
                  <a:gd name="connsiteY3" fmla="*/ 734572 h 744097"/>
                  <a:gd name="connsiteX0" fmla="*/ 828720 w 828720"/>
                  <a:gd name="connsiteY0" fmla="*/ 748973 h 748973"/>
                  <a:gd name="connsiteX1" fmla="*/ 712832 w 828720"/>
                  <a:gd name="connsiteY1" fmla="*/ 305460 h 748973"/>
                  <a:gd name="connsiteX2" fmla="*/ 496139 w 828720"/>
                  <a:gd name="connsiteY2" fmla="*/ 13240 h 748973"/>
                  <a:gd name="connsiteX3" fmla="*/ 45 w 828720"/>
                  <a:gd name="connsiteY3" fmla="*/ 739448 h 748973"/>
                  <a:gd name="connsiteX0" fmla="*/ 828720 w 828720"/>
                  <a:gd name="connsiteY0" fmla="*/ 749232 h 749232"/>
                  <a:gd name="connsiteX1" fmla="*/ 712832 w 828720"/>
                  <a:gd name="connsiteY1" fmla="*/ 305719 h 749232"/>
                  <a:gd name="connsiteX2" fmla="*/ 496139 w 828720"/>
                  <a:gd name="connsiteY2" fmla="*/ 13499 h 749232"/>
                  <a:gd name="connsiteX3" fmla="*/ 45 w 828720"/>
                  <a:gd name="connsiteY3" fmla="*/ 739707 h 749232"/>
                  <a:gd name="connsiteX0" fmla="*/ 828721 w 828721"/>
                  <a:gd name="connsiteY0" fmla="*/ 735754 h 735754"/>
                  <a:gd name="connsiteX1" fmla="*/ 712833 w 828721"/>
                  <a:gd name="connsiteY1" fmla="*/ 292241 h 735754"/>
                  <a:gd name="connsiteX2" fmla="*/ 496140 w 828721"/>
                  <a:gd name="connsiteY2" fmla="*/ 21 h 735754"/>
                  <a:gd name="connsiteX3" fmla="*/ 46 w 828721"/>
                  <a:gd name="connsiteY3" fmla="*/ 726229 h 735754"/>
                  <a:gd name="connsiteX0" fmla="*/ 828721 w 828721"/>
                  <a:gd name="connsiteY0" fmla="*/ 735754 h 735754"/>
                  <a:gd name="connsiteX1" fmla="*/ 712833 w 828721"/>
                  <a:gd name="connsiteY1" fmla="*/ 292241 h 735754"/>
                  <a:gd name="connsiteX2" fmla="*/ 496140 w 828721"/>
                  <a:gd name="connsiteY2" fmla="*/ 21 h 735754"/>
                  <a:gd name="connsiteX3" fmla="*/ 46 w 828721"/>
                  <a:gd name="connsiteY3" fmla="*/ 726229 h 735754"/>
                  <a:gd name="connsiteX4" fmla="*/ 828721 w 828721"/>
                  <a:gd name="connsiteY4" fmla="*/ 735754 h 735754"/>
                  <a:gd name="connsiteX0" fmla="*/ 828675 w 828675"/>
                  <a:gd name="connsiteY0" fmla="*/ 735754 h 735754"/>
                  <a:gd name="connsiteX1" fmla="*/ 712787 w 828675"/>
                  <a:gd name="connsiteY1" fmla="*/ 292241 h 735754"/>
                  <a:gd name="connsiteX2" fmla="*/ 496094 w 828675"/>
                  <a:gd name="connsiteY2" fmla="*/ 21 h 735754"/>
                  <a:gd name="connsiteX3" fmla="*/ 0 w 828675"/>
                  <a:gd name="connsiteY3" fmla="*/ 726229 h 735754"/>
                  <a:gd name="connsiteX4" fmla="*/ 391408 w 828675"/>
                  <a:gd name="connsiteY4" fmla="*/ 730048 h 735754"/>
                  <a:gd name="connsiteX5" fmla="*/ 828675 w 828675"/>
                  <a:gd name="connsiteY5" fmla="*/ 735754 h 735754"/>
                  <a:gd name="connsiteX0" fmla="*/ 828675 w 828675"/>
                  <a:gd name="connsiteY0" fmla="*/ 735754 h 1448584"/>
                  <a:gd name="connsiteX1" fmla="*/ 712787 w 828675"/>
                  <a:gd name="connsiteY1" fmla="*/ 292241 h 1448584"/>
                  <a:gd name="connsiteX2" fmla="*/ 496094 w 828675"/>
                  <a:gd name="connsiteY2" fmla="*/ 21 h 1448584"/>
                  <a:gd name="connsiteX3" fmla="*/ 0 w 828675"/>
                  <a:gd name="connsiteY3" fmla="*/ 726229 h 1448584"/>
                  <a:gd name="connsiteX4" fmla="*/ 531901 w 828675"/>
                  <a:gd name="connsiteY4" fmla="*/ 1448584 h 1448584"/>
                  <a:gd name="connsiteX5" fmla="*/ 828675 w 828675"/>
                  <a:gd name="connsiteY5" fmla="*/ 735754 h 1448584"/>
                  <a:gd name="connsiteX0" fmla="*/ 828675 w 828675"/>
                  <a:gd name="connsiteY0" fmla="*/ 735754 h 1449624"/>
                  <a:gd name="connsiteX1" fmla="*/ 712787 w 828675"/>
                  <a:gd name="connsiteY1" fmla="*/ 292241 h 1449624"/>
                  <a:gd name="connsiteX2" fmla="*/ 496094 w 828675"/>
                  <a:gd name="connsiteY2" fmla="*/ 21 h 1449624"/>
                  <a:gd name="connsiteX3" fmla="*/ 0 w 828675"/>
                  <a:gd name="connsiteY3" fmla="*/ 726229 h 1449624"/>
                  <a:gd name="connsiteX4" fmla="*/ 531901 w 828675"/>
                  <a:gd name="connsiteY4" fmla="*/ 1448584 h 1449624"/>
                  <a:gd name="connsiteX5" fmla="*/ 828675 w 828675"/>
                  <a:gd name="connsiteY5" fmla="*/ 735754 h 1449624"/>
                  <a:gd name="connsiteX0" fmla="*/ 828699 w 828699"/>
                  <a:gd name="connsiteY0" fmla="*/ 735754 h 1450242"/>
                  <a:gd name="connsiteX1" fmla="*/ 712811 w 828699"/>
                  <a:gd name="connsiteY1" fmla="*/ 292241 h 1450242"/>
                  <a:gd name="connsiteX2" fmla="*/ 496118 w 828699"/>
                  <a:gd name="connsiteY2" fmla="*/ 21 h 1450242"/>
                  <a:gd name="connsiteX3" fmla="*/ 24 w 828699"/>
                  <a:gd name="connsiteY3" fmla="*/ 726229 h 1450242"/>
                  <a:gd name="connsiteX4" fmla="*/ 531925 w 828699"/>
                  <a:gd name="connsiteY4" fmla="*/ 1448584 h 1450242"/>
                  <a:gd name="connsiteX5" fmla="*/ 828699 w 828699"/>
                  <a:gd name="connsiteY5" fmla="*/ 735754 h 1450242"/>
                  <a:gd name="connsiteX0" fmla="*/ 828699 w 828717"/>
                  <a:gd name="connsiteY0" fmla="*/ 735754 h 1450242"/>
                  <a:gd name="connsiteX1" fmla="*/ 712811 w 828717"/>
                  <a:gd name="connsiteY1" fmla="*/ 292241 h 1450242"/>
                  <a:gd name="connsiteX2" fmla="*/ 496118 w 828717"/>
                  <a:gd name="connsiteY2" fmla="*/ 21 h 1450242"/>
                  <a:gd name="connsiteX3" fmla="*/ 24 w 828717"/>
                  <a:gd name="connsiteY3" fmla="*/ 726229 h 1450242"/>
                  <a:gd name="connsiteX4" fmla="*/ 531925 w 828717"/>
                  <a:gd name="connsiteY4" fmla="*/ 1448584 h 1450242"/>
                  <a:gd name="connsiteX5" fmla="*/ 828699 w 828717"/>
                  <a:gd name="connsiteY5" fmla="*/ 735754 h 1450242"/>
                  <a:gd name="connsiteX0" fmla="*/ 828699 w 828699"/>
                  <a:gd name="connsiteY0" fmla="*/ 735733 h 1450221"/>
                  <a:gd name="connsiteX1" fmla="*/ 496118 w 828699"/>
                  <a:gd name="connsiteY1" fmla="*/ 0 h 1450221"/>
                  <a:gd name="connsiteX2" fmla="*/ 24 w 828699"/>
                  <a:gd name="connsiteY2" fmla="*/ 726208 h 1450221"/>
                  <a:gd name="connsiteX3" fmla="*/ 531925 w 828699"/>
                  <a:gd name="connsiteY3" fmla="*/ 1448563 h 1450221"/>
                  <a:gd name="connsiteX4" fmla="*/ 828699 w 828699"/>
                  <a:gd name="connsiteY4" fmla="*/ 735733 h 1450221"/>
                  <a:gd name="connsiteX0" fmla="*/ 828699 w 828699"/>
                  <a:gd name="connsiteY0" fmla="*/ 737336 h 1451824"/>
                  <a:gd name="connsiteX1" fmla="*/ 496118 w 828699"/>
                  <a:gd name="connsiteY1" fmla="*/ 1603 h 1451824"/>
                  <a:gd name="connsiteX2" fmla="*/ 24 w 828699"/>
                  <a:gd name="connsiteY2" fmla="*/ 727811 h 1451824"/>
                  <a:gd name="connsiteX3" fmla="*/ 531925 w 828699"/>
                  <a:gd name="connsiteY3" fmla="*/ 1450166 h 1451824"/>
                  <a:gd name="connsiteX4" fmla="*/ 828699 w 828699"/>
                  <a:gd name="connsiteY4" fmla="*/ 737336 h 1451824"/>
                  <a:gd name="connsiteX0" fmla="*/ 828677 w 828680"/>
                  <a:gd name="connsiteY0" fmla="*/ 732174 h 1446043"/>
                  <a:gd name="connsiteX1" fmla="*/ 527052 w 828680"/>
                  <a:gd name="connsiteY1" fmla="*/ 1018 h 1446043"/>
                  <a:gd name="connsiteX2" fmla="*/ 2 w 828680"/>
                  <a:gd name="connsiteY2" fmla="*/ 722649 h 1446043"/>
                  <a:gd name="connsiteX3" fmla="*/ 531903 w 828680"/>
                  <a:gd name="connsiteY3" fmla="*/ 1445004 h 1446043"/>
                  <a:gd name="connsiteX4" fmla="*/ 828677 w 828680"/>
                  <a:gd name="connsiteY4" fmla="*/ 732174 h 1446043"/>
                  <a:gd name="connsiteX0" fmla="*/ 828677 w 828680"/>
                  <a:gd name="connsiteY0" fmla="*/ 733016 h 1447743"/>
                  <a:gd name="connsiteX1" fmla="*/ 527052 w 828680"/>
                  <a:gd name="connsiteY1" fmla="*/ 1860 h 1447743"/>
                  <a:gd name="connsiteX2" fmla="*/ 2 w 828680"/>
                  <a:gd name="connsiteY2" fmla="*/ 723491 h 1447743"/>
                  <a:gd name="connsiteX3" fmla="*/ 531903 w 828680"/>
                  <a:gd name="connsiteY3" fmla="*/ 1445846 h 1447743"/>
                  <a:gd name="connsiteX4" fmla="*/ 828677 w 828680"/>
                  <a:gd name="connsiteY4" fmla="*/ 733016 h 1447743"/>
                  <a:gd name="connsiteX0" fmla="*/ 828677 w 828680"/>
                  <a:gd name="connsiteY0" fmla="*/ 732737 h 1447464"/>
                  <a:gd name="connsiteX1" fmla="*/ 527052 w 828680"/>
                  <a:gd name="connsiteY1" fmla="*/ 1581 h 1447464"/>
                  <a:gd name="connsiteX2" fmla="*/ 2 w 828680"/>
                  <a:gd name="connsiteY2" fmla="*/ 723212 h 1447464"/>
                  <a:gd name="connsiteX3" fmla="*/ 531903 w 828680"/>
                  <a:gd name="connsiteY3" fmla="*/ 1445567 h 1447464"/>
                  <a:gd name="connsiteX4" fmla="*/ 828677 w 828680"/>
                  <a:gd name="connsiteY4" fmla="*/ 732737 h 1447464"/>
                  <a:gd name="connsiteX0" fmla="*/ 795339 w 795342"/>
                  <a:gd name="connsiteY0" fmla="*/ 724292 h 1443987"/>
                  <a:gd name="connsiteX1" fmla="*/ 527052 w 795342"/>
                  <a:gd name="connsiteY1" fmla="*/ 1 h 1443987"/>
                  <a:gd name="connsiteX2" fmla="*/ 2 w 795342"/>
                  <a:gd name="connsiteY2" fmla="*/ 721632 h 1443987"/>
                  <a:gd name="connsiteX3" fmla="*/ 531903 w 795342"/>
                  <a:gd name="connsiteY3" fmla="*/ 1443987 h 1443987"/>
                  <a:gd name="connsiteX4" fmla="*/ 795339 w 795342"/>
                  <a:gd name="connsiteY4" fmla="*/ 724292 h 1443987"/>
                  <a:gd name="connsiteX0" fmla="*/ 809627 w 809630"/>
                  <a:gd name="connsiteY0" fmla="*/ 722004 h 1443987"/>
                  <a:gd name="connsiteX1" fmla="*/ 527052 w 809630"/>
                  <a:gd name="connsiteY1" fmla="*/ 1 h 1443987"/>
                  <a:gd name="connsiteX2" fmla="*/ 2 w 809630"/>
                  <a:gd name="connsiteY2" fmla="*/ 721632 h 1443987"/>
                  <a:gd name="connsiteX3" fmla="*/ 531903 w 809630"/>
                  <a:gd name="connsiteY3" fmla="*/ 1443987 h 1443987"/>
                  <a:gd name="connsiteX4" fmla="*/ 809627 w 809630"/>
                  <a:gd name="connsiteY4" fmla="*/ 722004 h 1443987"/>
                  <a:gd name="connsiteX0" fmla="*/ 809627 w 809630"/>
                  <a:gd name="connsiteY0" fmla="*/ 722004 h 1443987"/>
                  <a:gd name="connsiteX1" fmla="*/ 527052 w 809630"/>
                  <a:gd name="connsiteY1" fmla="*/ 1 h 1443987"/>
                  <a:gd name="connsiteX2" fmla="*/ 2 w 809630"/>
                  <a:gd name="connsiteY2" fmla="*/ 721632 h 1443987"/>
                  <a:gd name="connsiteX3" fmla="*/ 531903 w 809630"/>
                  <a:gd name="connsiteY3" fmla="*/ 1443987 h 1443987"/>
                  <a:gd name="connsiteX4" fmla="*/ 809627 w 809630"/>
                  <a:gd name="connsiteY4" fmla="*/ 722004 h 1443987"/>
                  <a:gd name="connsiteX0" fmla="*/ 809627 w 809630"/>
                  <a:gd name="connsiteY0" fmla="*/ 723674 h 1445657"/>
                  <a:gd name="connsiteX1" fmla="*/ 527052 w 809630"/>
                  <a:gd name="connsiteY1" fmla="*/ 1671 h 1445657"/>
                  <a:gd name="connsiteX2" fmla="*/ 2 w 809630"/>
                  <a:gd name="connsiteY2" fmla="*/ 723302 h 1445657"/>
                  <a:gd name="connsiteX3" fmla="*/ 531903 w 809630"/>
                  <a:gd name="connsiteY3" fmla="*/ 1445657 h 1445657"/>
                  <a:gd name="connsiteX4" fmla="*/ 809627 w 809630"/>
                  <a:gd name="connsiteY4" fmla="*/ 723674 h 1445657"/>
                  <a:gd name="connsiteX0" fmla="*/ 809627 w 809631"/>
                  <a:gd name="connsiteY0" fmla="*/ 723674 h 1447309"/>
                  <a:gd name="connsiteX1" fmla="*/ 527052 w 809631"/>
                  <a:gd name="connsiteY1" fmla="*/ 1671 h 1447309"/>
                  <a:gd name="connsiteX2" fmla="*/ 2 w 809631"/>
                  <a:gd name="connsiteY2" fmla="*/ 723302 h 1447309"/>
                  <a:gd name="connsiteX3" fmla="*/ 531903 w 809631"/>
                  <a:gd name="connsiteY3" fmla="*/ 1445657 h 1447309"/>
                  <a:gd name="connsiteX4" fmla="*/ 809627 w 809631"/>
                  <a:gd name="connsiteY4" fmla="*/ 723674 h 14473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09631" h="1447309">
                    <a:moveTo>
                      <a:pt x="809627" y="723674"/>
                    </a:moveTo>
                    <a:cubicBezTo>
                      <a:pt x="808819" y="553948"/>
                      <a:pt x="700089" y="26905"/>
                      <a:pt x="527052" y="1671"/>
                    </a:cubicBezTo>
                    <a:cubicBezTo>
                      <a:pt x="354015" y="-23563"/>
                      <a:pt x="-807" y="237786"/>
                      <a:pt x="2" y="723302"/>
                    </a:cubicBezTo>
                    <a:cubicBezTo>
                      <a:pt x="811" y="1208818"/>
                      <a:pt x="358866" y="1470766"/>
                      <a:pt x="531903" y="1445657"/>
                    </a:cubicBezTo>
                    <a:cubicBezTo>
                      <a:pt x="704940" y="1420548"/>
                      <a:pt x="810435" y="893400"/>
                      <a:pt x="809627" y="723674"/>
                    </a:cubicBez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77" name="Freeform 76"/>
              <p:cNvSpPr/>
              <p:nvPr/>
            </p:nvSpPr>
            <p:spPr>
              <a:xfrm>
                <a:off x="2392922" y="5158297"/>
                <a:ext cx="548967" cy="978362"/>
              </a:xfrm>
              <a:custGeom>
                <a:avLst/>
                <a:gdLst>
                  <a:gd name="connsiteX0" fmla="*/ 828675 w 828716"/>
                  <a:gd name="connsiteY0" fmla="*/ 742216 h 1487326"/>
                  <a:gd name="connsiteX1" fmla="*/ 757237 w 828716"/>
                  <a:gd name="connsiteY1" fmla="*/ 420747 h 1487326"/>
                  <a:gd name="connsiteX2" fmla="*/ 659606 w 828716"/>
                  <a:gd name="connsiteY2" fmla="*/ 168335 h 1487326"/>
                  <a:gd name="connsiteX3" fmla="*/ 445294 w 828716"/>
                  <a:gd name="connsiteY3" fmla="*/ 27841 h 1487326"/>
                  <a:gd name="connsiteX4" fmla="*/ 0 w 828716"/>
                  <a:gd name="connsiteY4" fmla="*/ 732691 h 1487326"/>
                  <a:gd name="connsiteX5" fmla="*/ 445294 w 828716"/>
                  <a:gd name="connsiteY5" fmla="*/ 1456591 h 1487326"/>
                  <a:gd name="connsiteX6" fmla="*/ 657225 w 828716"/>
                  <a:gd name="connsiteY6" fmla="*/ 1325622 h 1487326"/>
                  <a:gd name="connsiteX7" fmla="*/ 747712 w 828716"/>
                  <a:gd name="connsiteY7" fmla="*/ 1070829 h 1487326"/>
                  <a:gd name="connsiteX8" fmla="*/ 828675 w 828716"/>
                  <a:gd name="connsiteY8" fmla="*/ 742216 h 1487326"/>
                  <a:gd name="connsiteX0" fmla="*/ 828675 w 828716"/>
                  <a:gd name="connsiteY0" fmla="*/ 714396 h 1459506"/>
                  <a:gd name="connsiteX1" fmla="*/ 757237 w 828716"/>
                  <a:gd name="connsiteY1" fmla="*/ 392927 h 1459506"/>
                  <a:gd name="connsiteX2" fmla="*/ 659606 w 828716"/>
                  <a:gd name="connsiteY2" fmla="*/ 140515 h 1459506"/>
                  <a:gd name="connsiteX3" fmla="*/ 445294 w 828716"/>
                  <a:gd name="connsiteY3" fmla="*/ 21 h 1459506"/>
                  <a:gd name="connsiteX4" fmla="*/ 0 w 828716"/>
                  <a:gd name="connsiteY4" fmla="*/ 704871 h 1459506"/>
                  <a:gd name="connsiteX5" fmla="*/ 445294 w 828716"/>
                  <a:gd name="connsiteY5" fmla="*/ 1428771 h 1459506"/>
                  <a:gd name="connsiteX6" fmla="*/ 657225 w 828716"/>
                  <a:gd name="connsiteY6" fmla="*/ 1297802 h 1459506"/>
                  <a:gd name="connsiteX7" fmla="*/ 747712 w 828716"/>
                  <a:gd name="connsiteY7" fmla="*/ 1043009 h 1459506"/>
                  <a:gd name="connsiteX8" fmla="*/ 828675 w 828716"/>
                  <a:gd name="connsiteY8" fmla="*/ 714396 h 1459506"/>
                  <a:gd name="connsiteX0" fmla="*/ 828675 w 828716"/>
                  <a:gd name="connsiteY0" fmla="*/ 714396 h 1428786"/>
                  <a:gd name="connsiteX1" fmla="*/ 757237 w 828716"/>
                  <a:gd name="connsiteY1" fmla="*/ 392927 h 1428786"/>
                  <a:gd name="connsiteX2" fmla="*/ 659606 w 828716"/>
                  <a:gd name="connsiteY2" fmla="*/ 140515 h 1428786"/>
                  <a:gd name="connsiteX3" fmla="*/ 445294 w 828716"/>
                  <a:gd name="connsiteY3" fmla="*/ 21 h 1428786"/>
                  <a:gd name="connsiteX4" fmla="*/ 0 w 828716"/>
                  <a:gd name="connsiteY4" fmla="*/ 704871 h 1428786"/>
                  <a:gd name="connsiteX5" fmla="*/ 445294 w 828716"/>
                  <a:gd name="connsiteY5" fmla="*/ 1428771 h 1428786"/>
                  <a:gd name="connsiteX6" fmla="*/ 657225 w 828716"/>
                  <a:gd name="connsiteY6" fmla="*/ 1297802 h 1428786"/>
                  <a:gd name="connsiteX7" fmla="*/ 747712 w 828716"/>
                  <a:gd name="connsiteY7" fmla="*/ 1043009 h 1428786"/>
                  <a:gd name="connsiteX8" fmla="*/ 828675 w 828716"/>
                  <a:gd name="connsiteY8" fmla="*/ 714396 h 1428786"/>
                  <a:gd name="connsiteX0" fmla="*/ 828727 w 828768"/>
                  <a:gd name="connsiteY0" fmla="*/ 714412 h 1428802"/>
                  <a:gd name="connsiteX1" fmla="*/ 757289 w 828768"/>
                  <a:gd name="connsiteY1" fmla="*/ 392943 h 1428802"/>
                  <a:gd name="connsiteX2" fmla="*/ 659658 w 828768"/>
                  <a:gd name="connsiteY2" fmla="*/ 140531 h 1428802"/>
                  <a:gd name="connsiteX3" fmla="*/ 445346 w 828768"/>
                  <a:gd name="connsiteY3" fmla="*/ 37 h 1428802"/>
                  <a:gd name="connsiteX4" fmla="*/ 52 w 828768"/>
                  <a:gd name="connsiteY4" fmla="*/ 704887 h 1428802"/>
                  <a:gd name="connsiteX5" fmla="*/ 445346 w 828768"/>
                  <a:gd name="connsiteY5" fmla="*/ 1428787 h 1428802"/>
                  <a:gd name="connsiteX6" fmla="*/ 657277 w 828768"/>
                  <a:gd name="connsiteY6" fmla="*/ 1297818 h 1428802"/>
                  <a:gd name="connsiteX7" fmla="*/ 747764 w 828768"/>
                  <a:gd name="connsiteY7" fmla="*/ 1043025 h 1428802"/>
                  <a:gd name="connsiteX8" fmla="*/ 828727 w 828768"/>
                  <a:gd name="connsiteY8" fmla="*/ 714412 h 1428802"/>
                  <a:gd name="connsiteX0" fmla="*/ 828727 w 828727"/>
                  <a:gd name="connsiteY0" fmla="*/ 714412 h 1428802"/>
                  <a:gd name="connsiteX1" fmla="*/ 757289 w 828727"/>
                  <a:gd name="connsiteY1" fmla="*/ 392943 h 1428802"/>
                  <a:gd name="connsiteX2" fmla="*/ 659658 w 828727"/>
                  <a:gd name="connsiteY2" fmla="*/ 140531 h 1428802"/>
                  <a:gd name="connsiteX3" fmla="*/ 445346 w 828727"/>
                  <a:gd name="connsiteY3" fmla="*/ 37 h 1428802"/>
                  <a:gd name="connsiteX4" fmla="*/ 52 w 828727"/>
                  <a:gd name="connsiteY4" fmla="*/ 704887 h 1428802"/>
                  <a:gd name="connsiteX5" fmla="*/ 445346 w 828727"/>
                  <a:gd name="connsiteY5" fmla="*/ 1428787 h 1428802"/>
                  <a:gd name="connsiteX6" fmla="*/ 657277 w 828727"/>
                  <a:gd name="connsiteY6" fmla="*/ 1297818 h 1428802"/>
                  <a:gd name="connsiteX7" fmla="*/ 757289 w 828727"/>
                  <a:gd name="connsiteY7" fmla="*/ 1045406 h 1428802"/>
                  <a:gd name="connsiteX8" fmla="*/ 828727 w 828727"/>
                  <a:gd name="connsiteY8" fmla="*/ 714412 h 1428802"/>
                  <a:gd name="connsiteX0" fmla="*/ 828727 w 828727"/>
                  <a:gd name="connsiteY0" fmla="*/ 714412 h 1428802"/>
                  <a:gd name="connsiteX1" fmla="*/ 757289 w 828727"/>
                  <a:gd name="connsiteY1" fmla="*/ 392943 h 1428802"/>
                  <a:gd name="connsiteX2" fmla="*/ 659658 w 828727"/>
                  <a:gd name="connsiteY2" fmla="*/ 140531 h 1428802"/>
                  <a:gd name="connsiteX3" fmla="*/ 445346 w 828727"/>
                  <a:gd name="connsiteY3" fmla="*/ 37 h 1428802"/>
                  <a:gd name="connsiteX4" fmla="*/ 52 w 828727"/>
                  <a:gd name="connsiteY4" fmla="*/ 704887 h 1428802"/>
                  <a:gd name="connsiteX5" fmla="*/ 445346 w 828727"/>
                  <a:gd name="connsiteY5" fmla="*/ 1428787 h 1428802"/>
                  <a:gd name="connsiteX6" fmla="*/ 657277 w 828727"/>
                  <a:gd name="connsiteY6" fmla="*/ 1297818 h 1428802"/>
                  <a:gd name="connsiteX7" fmla="*/ 757289 w 828727"/>
                  <a:gd name="connsiteY7" fmla="*/ 1045406 h 1428802"/>
                  <a:gd name="connsiteX8" fmla="*/ 828727 w 828727"/>
                  <a:gd name="connsiteY8" fmla="*/ 714412 h 1428802"/>
                  <a:gd name="connsiteX0" fmla="*/ 445346 w 828727"/>
                  <a:gd name="connsiteY0" fmla="*/ 1428787 h 1516659"/>
                  <a:gd name="connsiteX1" fmla="*/ 657277 w 828727"/>
                  <a:gd name="connsiteY1" fmla="*/ 1297818 h 1516659"/>
                  <a:gd name="connsiteX2" fmla="*/ 757289 w 828727"/>
                  <a:gd name="connsiteY2" fmla="*/ 1045406 h 1516659"/>
                  <a:gd name="connsiteX3" fmla="*/ 828727 w 828727"/>
                  <a:gd name="connsiteY3" fmla="*/ 714412 h 1516659"/>
                  <a:gd name="connsiteX4" fmla="*/ 757289 w 828727"/>
                  <a:gd name="connsiteY4" fmla="*/ 392943 h 1516659"/>
                  <a:gd name="connsiteX5" fmla="*/ 659658 w 828727"/>
                  <a:gd name="connsiteY5" fmla="*/ 140531 h 1516659"/>
                  <a:gd name="connsiteX6" fmla="*/ 445346 w 828727"/>
                  <a:gd name="connsiteY6" fmla="*/ 37 h 1516659"/>
                  <a:gd name="connsiteX7" fmla="*/ 52 w 828727"/>
                  <a:gd name="connsiteY7" fmla="*/ 704887 h 1516659"/>
                  <a:gd name="connsiteX8" fmla="*/ 536786 w 828727"/>
                  <a:gd name="connsiteY8" fmla="*/ 1516659 h 1516659"/>
                  <a:gd name="connsiteX0" fmla="*/ 657277 w 828727"/>
                  <a:gd name="connsiteY0" fmla="*/ 1297818 h 1516659"/>
                  <a:gd name="connsiteX1" fmla="*/ 757289 w 828727"/>
                  <a:gd name="connsiteY1" fmla="*/ 1045406 h 1516659"/>
                  <a:gd name="connsiteX2" fmla="*/ 828727 w 828727"/>
                  <a:gd name="connsiteY2" fmla="*/ 714412 h 1516659"/>
                  <a:gd name="connsiteX3" fmla="*/ 757289 w 828727"/>
                  <a:gd name="connsiteY3" fmla="*/ 392943 h 1516659"/>
                  <a:gd name="connsiteX4" fmla="*/ 659658 w 828727"/>
                  <a:gd name="connsiteY4" fmla="*/ 140531 h 1516659"/>
                  <a:gd name="connsiteX5" fmla="*/ 445346 w 828727"/>
                  <a:gd name="connsiteY5" fmla="*/ 37 h 1516659"/>
                  <a:gd name="connsiteX6" fmla="*/ 52 w 828727"/>
                  <a:gd name="connsiteY6" fmla="*/ 704887 h 1516659"/>
                  <a:gd name="connsiteX7" fmla="*/ 536786 w 828727"/>
                  <a:gd name="connsiteY7" fmla="*/ 1516659 h 1516659"/>
                  <a:gd name="connsiteX0" fmla="*/ 657277 w 828727"/>
                  <a:gd name="connsiteY0" fmla="*/ 1297818 h 1297818"/>
                  <a:gd name="connsiteX1" fmla="*/ 757289 w 828727"/>
                  <a:gd name="connsiteY1" fmla="*/ 1045406 h 1297818"/>
                  <a:gd name="connsiteX2" fmla="*/ 828727 w 828727"/>
                  <a:gd name="connsiteY2" fmla="*/ 714412 h 1297818"/>
                  <a:gd name="connsiteX3" fmla="*/ 757289 w 828727"/>
                  <a:gd name="connsiteY3" fmla="*/ 392943 h 1297818"/>
                  <a:gd name="connsiteX4" fmla="*/ 659658 w 828727"/>
                  <a:gd name="connsiteY4" fmla="*/ 140531 h 1297818"/>
                  <a:gd name="connsiteX5" fmla="*/ 445346 w 828727"/>
                  <a:gd name="connsiteY5" fmla="*/ 37 h 1297818"/>
                  <a:gd name="connsiteX6" fmla="*/ 52 w 828727"/>
                  <a:gd name="connsiteY6" fmla="*/ 704887 h 1297818"/>
                  <a:gd name="connsiteX0" fmla="*/ 757289 w 828727"/>
                  <a:gd name="connsiteY0" fmla="*/ 1045406 h 1045406"/>
                  <a:gd name="connsiteX1" fmla="*/ 828727 w 828727"/>
                  <a:gd name="connsiteY1" fmla="*/ 714412 h 1045406"/>
                  <a:gd name="connsiteX2" fmla="*/ 757289 w 828727"/>
                  <a:gd name="connsiteY2" fmla="*/ 392943 h 1045406"/>
                  <a:gd name="connsiteX3" fmla="*/ 659658 w 828727"/>
                  <a:gd name="connsiteY3" fmla="*/ 140531 h 1045406"/>
                  <a:gd name="connsiteX4" fmla="*/ 445346 w 828727"/>
                  <a:gd name="connsiteY4" fmla="*/ 37 h 1045406"/>
                  <a:gd name="connsiteX5" fmla="*/ 52 w 828727"/>
                  <a:gd name="connsiteY5" fmla="*/ 704887 h 1045406"/>
                  <a:gd name="connsiteX0" fmla="*/ 828727 w 828727"/>
                  <a:gd name="connsiteY0" fmla="*/ 714412 h 714412"/>
                  <a:gd name="connsiteX1" fmla="*/ 757289 w 828727"/>
                  <a:gd name="connsiteY1" fmla="*/ 392943 h 714412"/>
                  <a:gd name="connsiteX2" fmla="*/ 659658 w 828727"/>
                  <a:gd name="connsiteY2" fmla="*/ 140531 h 714412"/>
                  <a:gd name="connsiteX3" fmla="*/ 445346 w 828727"/>
                  <a:gd name="connsiteY3" fmla="*/ 37 h 714412"/>
                  <a:gd name="connsiteX4" fmla="*/ 52 w 828727"/>
                  <a:gd name="connsiteY4" fmla="*/ 704887 h 714412"/>
                  <a:gd name="connsiteX0" fmla="*/ 828727 w 828727"/>
                  <a:gd name="connsiteY0" fmla="*/ 714412 h 714412"/>
                  <a:gd name="connsiteX1" fmla="*/ 738239 w 828727"/>
                  <a:gd name="connsiteY1" fmla="*/ 334972 h 714412"/>
                  <a:gd name="connsiteX2" fmla="*/ 659658 w 828727"/>
                  <a:gd name="connsiteY2" fmla="*/ 140531 h 714412"/>
                  <a:gd name="connsiteX3" fmla="*/ 445346 w 828727"/>
                  <a:gd name="connsiteY3" fmla="*/ 37 h 714412"/>
                  <a:gd name="connsiteX4" fmla="*/ 52 w 828727"/>
                  <a:gd name="connsiteY4" fmla="*/ 704887 h 714412"/>
                  <a:gd name="connsiteX0" fmla="*/ 828727 w 828727"/>
                  <a:gd name="connsiteY0" fmla="*/ 714412 h 714412"/>
                  <a:gd name="connsiteX1" fmla="*/ 738239 w 828727"/>
                  <a:gd name="connsiteY1" fmla="*/ 334972 h 714412"/>
                  <a:gd name="connsiteX2" fmla="*/ 659658 w 828727"/>
                  <a:gd name="connsiteY2" fmla="*/ 140531 h 714412"/>
                  <a:gd name="connsiteX3" fmla="*/ 445346 w 828727"/>
                  <a:gd name="connsiteY3" fmla="*/ 37 h 714412"/>
                  <a:gd name="connsiteX4" fmla="*/ 52 w 828727"/>
                  <a:gd name="connsiteY4" fmla="*/ 704887 h 714412"/>
                  <a:gd name="connsiteX0" fmla="*/ 828726 w 828726"/>
                  <a:gd name="connsiteY0" fmla="*/ 731573 h 731573"/>
                  <a:gd name="connsiteX1" fmla="*/ 738238 w 828726"/>
                  <a:gd name="connsiteY1" fmla="*/ 352133 h 731573"/>
                  <a:gd name="connsiteX2" fmla="*/ 691407 w 828726"/>
                  <a:gd name="connsiteY2" fmla="*/ 227867 h 731573"/>
                  <a:gd name="connsiteX3" fmla="*/ 445345 w 828726"/>
                  <a:gd name="connsiteY3" fmla="*/ 17198 h 731573"/>
                  <a:gd name="connsiteX4" fmla="*/ 51 w 828726"/>
                  <a:gd name="connsiteY4" fmla="*/ 722048 h 731573"/>
                  <a:gd name="connsiteX0" fmla="*/ 828726 w 828726"/>
                  <a:gd name="connsiteY0" fmla="*/ 732259 h 732259"/>
                  <a:gd name="connsiteX1" fmla="*/ 738238 w 828726"/>
                  <a:gd name="connsiteY1" fmla="*/ 352819 h 732259"/>
                  <a:gd name="connsiteX2" fmla="*/ 691407 w 828726"/>
                  <a:gd name="connsiteY2" fmla="*/ 228553 h 732259"/>
                  <a:gd name="connsiteX3" fmla="*/ 445345 w 828726"/>
                  <a:gd name="connsiteY3" fmla="*/ 17884 h 732259"/>
                  <a:gd name="connsiteX4" fmla="*/ 51 w 828726"/>
                  <a:gd name="connsiteY4" fmla="*/ 722734 h 732259"/>
                  <a:gd name="connsiteX0" fmla="*/ 828719 w 828719"/>
                  <a:gd name="connsiteY0" fmla="*/ 751958 h 751958"/>
                  <a:gd name="connsiteX1" fmla="*/ 738231 w 828719"/>
                  <a:gd name="connsiteY1" fmla="*/ 372518 h 751958"/>
                  <a:gd name="connsiteX2" fmla="*/ 691400 w 828719"/>
                  <a:gd name="connsiteY2" fmla="*/ 248252 h 751958"/>
                  <a:gd name="connsiteX3" fmla="*/ 496138 w 828719"/>
                  <a:gd name="connsiteY3" fmla="*/ 16225 h 751958"/>
                  <a:gd name="connsiteX4" fmla="*/ 44 w 828719"/>
                  <a:gd name="connsiteY4" fmla="*/ 742433 h 751958"/>
                  <a:gd name="connsiteX0" fmla="*/ 828721 w 828721"/>
                  <a:gd name="connsiteY0" fmla="*/ 736119 h 736119"/>
                  <a:gd name="connsiteX1" fmla="*/ 738233 w 828721"/>
                  <a:gd name="connsiteY1" fmla="*/ 356679 h 736119"/>
                  <a:gd name="connsiteX2" fmla="*/ 691402 w 828721"/>
                  <a:gd name="connsiteY2" fmla="*/ 232413 h 736119"/>
                  <a:gd name="connsiteX3" fmla="*/ 496140 w 828721"/>
                  <a:gd name="connsiteY3" fmla="*/ 386 h 736119"/>
                  <a:gd name="connsiteX4" fmla="*/ 46 w 828721"/>
                  <a:gd name="connsiteY4" fmla="*/ 726594 h 736119"/>
                  <a:gd name="connsiteX0" fmla="*/ 828721 w 828721"/>
                  <a:gd name="connsiteY0" fmla="*/ 744097 h 744097"/>
                  <a:gd name="connsiteX1" fmla="*/ 738233 w 828721"/>
                  <a:gd name="connsiteY1" fmla="*/ 364657 h 744097"/>
                  <a:gd name="connsiteX2" fmla="*/ 496140 w 828721"/>
                  <a:gd name="connsiteY2" fmla="*/ 8364 h 744097"/>
                  <a:gd name="connsiteX3" fmla="*/ 46 w 828721"/>
                  <a:gd name="connsiteY3" fmla="*/ 734572 h 744097"/>
                  <a:gd name="connsiteX0" fmla="*/ 828720 w 828720"/>
                  <a:gd name="connsiteY0" fmla="*/ 748973 h 748973"/>
                  <a:gd name="connsiteX1" fmla="*/ 712832 w 828720"/>
                  <a:gd name="connsiteY1" fmla="*/ 305460 h 748973"/>
                  <a:gd name="connsiteX2" fmla="*/ 496139 w 828720"/>
                  <a:gd name="connsiteY2" fmla="*/ 13240 h 748973"/>
                  <a:gd name="connsiteX3" fmla="*/ 45 w 828720"/>
                  <a:gd name="connsiteY3" fmla="*/ 739448 h 748973"/>
                  <a:gd name="connsiteX0" fmla="*/ 828720 w 828720"/>
                  <a:gd name="connsiteY0" fmla="*/ 749232 h 749232"/>
                  <a:gd name="connsiteX1" fmla="*/ 712832 w 828720"/>
                  <a:gd name="connsiteY1" fmla="*/ 305719 h 749232"/>
                  <a:gd name="connsiteX2" fmla="*/ 496139 w 828720"/>
                  <a:gd name="connsiteY2" fmla="*/ 13499 h 749232"/>
                  <a:gd name="connsiteX3" fmla="*/ 45 w 828720"/>
                  <a:gd name="connsiteY3" fmla="*/ 739707 h 749232"/>
                  <a:gd name="connsiteX0" fmla="*/ 828721 w 828721"/>
                  <a:gd name="connsiteY0" fmla="*/ 735754 h 735754"/>
                  <a:gd name="connsiteX1" fmla="*/ 712833 w 828721"/>
                  <a:gd name="connsiteY1" fmla="*/ 292241 h 735754"/>
                  <a:gd name="connsiteX2" fmla="*/ 496140 w 828721"/>
                  <a:gd name="connsiteY2" fmla="*/ 21 h 735754"/>
                  <a:gd name="connsiteX3" fmla="*/ 46 w 828721"/>
                  <a:gd name="connsiteY3" fmla="*/ 726229 h 735754"/>
                  <a:gd name="connsiteX0" fmla="*/ 828716 w 828716"/>
                  <a:gd name="connsiteY0" fmla="*/ 740167 h 740167"/>
                  <a:gd name="connsiteX1" fmla="*/ 583843 w 828716"/>
                  <a:gd name="connsiteY1" fmla="*/ 441853 h 740167"/>
                  <a:gd name="connsiteX2" fmla="*/ 496135 w 828716"/>
                  <a:gd name="connsiteY2" fmla="*/ 4434 h 740167"/>
                  <a:gd name="connsiteX3" fmla="*/ 41 w 828716"/>
                  <a:gd name="connsiteY3" fmla="*/ 730642 h 740167"/>
                  <a:gd name="connsiteX0" fmla="*/ 828716 w 828716"/>
                  <a:gd name="connsiteY0" fmla="*/ 739620 h 739620"/>
                  <a:gd name="connsiteX1" fmla="*/ 583843 w 828716"/>
                  <a:gd name="connsiteY1" fmla="*/ 441306 h 739620"/>
                  <a:gd name="connsiteX2" fmla="*/ 496135 w 828716"/>
                  <a:gd name="connsiteY2" fmla="*/ 3887 h 739620"/>
                  <a:gd name="connsiteX3" fmla="*/ 41 w 828716"/>
                  <a:gd name="connsiteY3" fmla="*/ 730095 h 739620"/>
                  <a:gd name="connsiteX0" fmla="*/ 828888 w 828888"/>
                  <a:gd name="connsiteY0" fmla="*/ 673526 h 673526"/>
                  <a:gd name="connsiteX1" fmla="*/ 584015 w 828888"/>
                  <a:gd name="connsiteY1" fmla="*/ 375212 h 673526"/>
                  <a:gd name="connsiteX2" fmla="*/ 168320 w 828888"/>
                  <a:gd name="connsiteY2" fmla="*/ 5082 h 673526"/>
                  <a:gd name="connsiteX3" fmla="*/ 213 w 828888"/>
                  <a:gd name="connsiteY3" fmla="*/ 664001 h 673526"/>
                  <a:gd name="connsiteX0" fmla="*/ 976170 w 976170"/>
                  <a:gd name="connsiteY0" fmla="*/ 673745 h 673745"/>
                  <a:gd name="connsiteX1" fmla="*/ 731297 w 976170"/>
                  <a:gd name="connsiteY1" fmla="*/ 375431 h 673745"/>
                  <a:gd name="connsiteX2" fmla="*/ 315602 w 976170"/>
                  <a:gd name="connsiteY2" fmla="*/ 5301 h 673745"/>
                  <a:gd name="connsiteX3" fmla="*/ 85 w 976170"/>
                  <a:gd name="connsiteY3" fmla="*/ 671303 h 673745"/>
                  <a:gd name="connsiteX0" fmla="*/ 976170 w 976170"/>
                  <a:gd name="connsiteY0" fmla="*/ 668572 h 668572"/>
                  <a:gd name="connsiteX1" fmla="*/ 731297 w 976170"/>
                  <a:gd name="connsiteY1" fmla="*/ 370258 h 668572"/>
                  <a:gd name="connsiteX2" fmla="*/ 315602 w 976170"/>
                  <a:gd name="connsiteY2" fmla="*/ 128 h 668572"/>
                  <a:gd name="connsiteX3" fmla="*/ 85 w 976170"/>
                  <a:gd name="connsiteY3" fmla="*/ 666130 h 668572"/>
                  <a:gd name="connsiteX0" fmla="*/ 976165 w 976165"/>
                  <a:gd name="connsiteY0" fmla="*/ 675821 h 675821"/>
                  <a:gd name="connsiteX1" fmla="*/ 679698 w 976165"/>
                  <a:gd name="connsiteY1" fmla="*/ 338551 h 675821"/>
                  <a:gd name="connsiteX2" fmla="*/ 315597 w 976165"/>
                  <a:gd name="connsiteY2" fmla="*/ 7377 h 675821"/>
                  <a:gd name="connsiteX3" fmla="*/ 80 w 976165"/>
                  <a:gd name="connsiteY3" fmla="*/ 673379 h 675821"/>
                  <a:gd name="connsiteX0" fmla="*/ 976165 w 976165"/>
                  <a:gd name="connsiteY0" fmla="*/ 675238 h 675238"/>
                  <a:gd name="connsiteX1" fmla="*/ 679698 w 976165"/>
                  <a:gd name="connsiteY1" fmla="*/ 337968 h 675238"/>
                  <a:gd name="connsiteX2" fmla="*/ 315597 w 976165"/>
                  <a:gd name="connsiteY2" fmla="*/ 6794 h 675238"/>
                  <a:gd name="connsiteX3" fmla="*/ 80 w 976165"/>
                  <a:gd name="connsiteY3" fmla="*/ 672796 h 675238"/>
                  <a:gd name="connsiteX0" fmla="*/ 976165 w 976165"/>
                  <a:gd name="connsiteY0" fmla="*/ 717966 h 717966"/>
                  <a:gd name="connsiteX1" fmla="*/ 679698 w 976165"/>
                  <a:gd name="connsiteY1" fmla="*/ 380696 h 717966"/>
                  <a:gd name="connsiteX2" fmla="*/ 433668 w 976165"/>
                  <a:gd name="connsiteY2" fmla="*/ 85850 h 717966"/>
                  <a:gd name="connsiteX3" fmla="*/ 315597 w 976165"/>
                  <a:gd name="connsiteY3" fmla="*/ 49522 h 717966"/>
                  <a:gd name="connsiteX4" fmla="*/ 80 w 976165"/>
                  <a:gd name="connsiteY4" fmla="*/ 715524 h 717966"/>
                  <a:gd name="connsiteX0" fmla="*/ 976160 w 976160"/>
                  <a:gd name="connsiteY0" fmla="*/ 689741 h 689741"/>
                  <a:gd name="connsiteX1" fmla="*/ 679693 w 976160"/>
                  <a:gd name="connsiteY1" fmla="*/ 352471 h 689741"/>
                  <a:gd name="connsiteX2" fmla="*/ 570017 w 976160"/>
                  <a:gd name="connsiteY2" fmla="*/ 181575 h 689741"/>
                  <a:gd name="connsiteX3" fmla="*/ 315592 w 976160"/>
                  <a:gd name="connsiteY3" fmla="*/ 21297 h 689741"/>
                  <a:gd name="connsiteX4" fmla="*/ 75 w 976160"/>
                  <a:gd name="connsiteY4" fmla="*/ 687299 h 689741"/>
                  <a:gd name="connsiteX0" fmla="*/ 976160 w 976160"/>
                  <a:gd name="connsiteY0" fmla="*/ 675821 h 675821"/>
                  <a:gd name="connsiteX1" fmla="*/ 679693 w 976160"/>
                  <a:gd name="connsiteY1" fmla="*/ 338551 h 675821"/>
                  <a:gd name="connsiteX2" fmla="*/ 315592 w 976160"/>
                  <a:gd name="connsiteY2" fmla="*/ 7377 h 675821"/>
                  <a:gd name="connsiteX3" fmla="*/ 75 w 976160"/>
                  <a:gd name="connsiteY3" fmla="*/ 673379 h 675821"/>
                  <a:gd name="connsiteX0" fmla="*/ 976162 w 976162"/>
                  <a:gd name="connsiteY0" fmla="*/ 684674 h 684674"/>
                  <a:gd name="connsiteX1" fmla="*/ 602305 w 976162"/>
                  <a:gd name="connsiteY1" fmla="*/ 244702 h 684674"/>
                  <a:gd name="connsiteX2" fmla="*/ 315594 w 976162"/>
                  <a:gd name="connsiteY2" fmla="*/ 16230 h 684674"/>
                  <a:gd name="connsiteX3" fmla="*/ 77 w 976162"/>
                  <a:gd name="connsiteY3" fmla="*/ 682232 h 684674"/>
                  <a:gd name="connsiteX0" fmla="*/ 976162 w 976162"/>
                  <a:gd name="connsiteY0" fmla="*/ 684675 h 684675"/>
                  <a:gd name="connsiteX1" fmla="*/ 602305 w 976162"/>
                  <a:gd name="connsiteY1" fmla="*/ 244703 h 684675"/>
                  <a:gd name="connsiteX2" fmla="*/ 315594 w 976162"/>
                  <a:gd name="connsiteY2" fmla="*/ 16231 h 684675"/>
                  <a:gd name="connsiteX3" fmla="*/ 77 w 976162"/>
                  <a:gd name="connsiteY3" fmla="*/ 682233 h 684675"/>
                  <a:gd name="connsiteX0" fmla="*/ 976167 w 976167"/>
                  <a:gd name="connsiteY0" fmla="*/ 669981 h 669981"/>
                  <a:gd name="connsiteX1" fmla="*/ 602310 w 976167"/>
                  <a:gd name="connsiteY1" fmla="*/ 230009 h 669981"/>
                  <a:gd name="connsiteX2" fmla="*/ 315599 w 976167"/>
                  <a:gd name="connsiteY2" fmla="*/ 1537 h 669981"/>
                  <a:gd name="connsiteX3" fmla="*/ 82 w 976167"/>
                  <a:gd name="connsiteY3" fmla="*/ 667539 h 669981"/>
                  <a:gd name="connsiteX0" fmla="*/ 976162 w 976162"/>
                  <a:gd name="connsiteY0" fmla="*/ 683852 h 683852"/>
                  <a:gd name="connsiteX1" fmla="*/ 620732 w 976162"/>
                  <a:gd name="connsiteY1" fmla="*/ 250963 h 683852"/>
                  <a:gd name="connsiteX2" fmla="*/ 315594 w 976162"/>
                  <a:gd name="connsiteY2" fmla="*/ 15408 h 683852"/>
                  <a:gd name="connsiteX3" fmla="*/ 77 w 976162"/>
                  <a:gd name="connsiteY3" fmla="*/ 681410 h 683852"/>
                  <a:gd name="connsiteX0" fmla="*/ 976162 w 976162"/>
                  <a:gd name="connsiteY0" fmla="*/ 682689 h 682689"/>
                  <a:gd name="connsiteX1" fmla="*/ 620732 w 976162"/>
                  <a:gd name="connsiteY1" fmla="*/ 260423 h 682689"/>
                  <a:gd name="connsiteX2" fmla="*/ 315594 w 976162"/>
                  <a:gd name="connsiteY2" fmla="*/ 14245 h 682689"/>
                  <a:gd name="connsiteX3" fmla="*/ 77 w 976162"/>
                  <a:gd name="connsiteY3" fmla="*/ 680247 h 682689"/>
                  <a:gd name="connsiteX0" fmla="*/ 976194 w 976194"/>
                  <a:gd name="connsiteY0" fmla="*/ 625834 h 625834"/>
                  <a:gd name="connsiteX1" fmla="*/ 620764 w 976194"/>
                  <a:gd name="connsiteY1" fmla="*/ 203568 h 625834"/>
                  <a:gd name="connsiteX2" fmla="*/ 249292 w 976194"/>
                  <a:gd name="connsiteY2" fmla="*/ 17594 h 625834"/>
                  <a:gd name="connsiteX3" fmla="*/ 109 w 976194"/>
                  <a:gd name="connsiteY3" fmla="*/ 623392 h 625834"/>
                  <a:gd name="connsiteX0" fmla="*/ 976213 w 976213"/>
                  <a:gd name="connsiteY0" fmla="*/ 613370 h 613370"/>
                  <a:gd name="connsiteX1" fmla="*/ 620783 w 976213"/>
                  <a:gd name="connsiteY1" fmla="*/ 191104 h 613370"/>
                  <a:gd name="connsiteX2" fmla="*/ 249311 w 976213"/>
                  <a:gd name="connsiteY2" fmla="*/ 5130 h 613370"/>
                  <a:gd name="connsiteX3" fmla="*/ 128 w 976213"/>
                  <a:gd name="connsiteY3" fmla="*/ 610928 h 613370"/>
                  <a:gd name="connsiteX0" fmla="*/ 976085 w 976085"/>
                  <a:gd name="connsiteY0" fmla="*/ 613370 h 613370"/>
                  <a:gd name="connsiteX1" fmla="*/ 620655 w 976085"/>
                  <a:gd name="connsiteY1" fmla="*/ 191104 h 613370"/>
                  <a:gd name="connsiteX2" fmla="*/ 249183 w 976085"/>
                  <a:gd name="connsiteY2" fmla="*/ 5130 h 613370"/>
                  <a:gd name="connsiteX3" fmla="*/ 0 w 976085"/>
                  <a:gd name="connsiteY3" fmla="*/ 610928 h 613370"/>
                  <a:gd name="connsiteX0" fmla="*/ 976085 w 976085"/>
                  <a:gd name="connsiteY0" fmla="*/ 613370 h 613370"/>
                  <a:gd name="connsiteX1" fmla="*/ 620655 w 976085"/>
                  <a:gd name="connsiteY1" fmla="*/ 191104 h 613370"/>
                  <a:gd name="connsiteX2" fmla="*/ 249183 w 976085"/>
                  <a:gd name="connsiteY2" fmla="*/ 5130 h 613370"/>
                  <a:gd name="connsiteX3" fmla="*/ 0 w 976085"/>
                  <a:gd name="connsiteY3" fmla="*/ 610928 h 613370"/>
                  <a:gd name="connsiteX4" fmla="*/ 976085 w 976085"/>
                  <a:gd name="connsiteY4" fmla="*/ 613370 h 613370"/>
                  <a:gd name="connsiteX0" fmla="*/ 976085 w 978120"/>
                  <a:gd name="connsiteY0" fmla="*/ 608241 h 608241"/>
                  <a:gd name="connsiteX1" fmla="*/ 249183 w 978120"/>
                  <a:gd name="connsiteY1" fmla="*/ 1 h 608241"/>
                  <a:gd name="connsiteX2" fmla="*/ 0 w 978120"/>
                  <a:gd name="connsiteY2" fmla="*/ 605799 h 608241"/>
                  <a:gd name="connsiteX3" fmla="*/ 976085 w 978120"/>
                  <a:gd name="connsiteY3" fmla="*/ 608241 h 608241"/>
                  <a:gd name="connsiteX0" fmla="*/ 976085 w 978194"/>
                  <a:gd name="connsiteY0" fmla="*/ 654278 h 654278"/>
                  <a:gd name="connsiteX1" fmla="*/ 271295 w 978194"/>
                  <a:gd name="connsiteY1" fmla="*/ 0 h 654278"/>
                  <a:gd name="connsiteX2" fmla="*/ 0 w 978194"/>
                  <a:gd name="connsiteY2" fmla="*/ 651836 h 654278"/>
                  <a:gd name="connsiteX3" fmla="*/ 976085 w 978194"/>
                  <a:gd name="connsiteY3" fmla="*/ 654278 h 654278"/>
                  <a:gd name="connsiteX0" fmla="*/ 976085 w 978194"/>
                  <a:gd name="connsiteY0" fmla="*/ 654278 h 654278"/>
                  <a:gd name="connsiteX1" fmla="*/ 271295 w 978194"/>
                  <a:gd name="connsiteY1" fmla="*/ 0 h 654278"/>
                  <a:gd name="connsiteX2" fmla="*/ 0 w 978194"/>
                  <a:gd name="connsiteY2" fmla="*/ 651836 h 654278"/>
                  <a:gd name="connsiteX3" fmla="*/ 492443 w 978194"/>
                  <a:gd name="connsiteY3" fmla="*/ 649044 h 654278"/>
                  <a:gd name="connsiteX4" fmla="*/ 976085 w 978194"/>
                  <a:gd name="connsiteY4" fmla="*/ 654278 h 654278"/>
                  <a:gd name="connsiteX0" fmla="*/ 976085 w 978194"/>
                  <a:gd name="connsiteY0" fmla="*/ 654278 h 1336088"/>
                  <a:gd name="connsiteX1" fmla="*/ 271295 w 978194"/>
                  <a:gd name="connsiteY1" fmla="*/ 0 h 1336088"/>
                  <a:gd name="connsiteX2" fmla="*/ 0 w 978194"/>
                  <a:gd name="connsiteY2" fmla="*/ 651836 h 1336088"/>
                  <a:gd name="connsiteX3" fmla="*/ 308179 w 978194"/>
                  <a:gd name="connsiteY3" fmla="*/ 1336088 h 1336088"/>
                  <a:gd name="connsiteX4" fmla="*/ 976085 w 978194"/>
                  <a:gd name="connsiteY4" fmla="*/ 654278 h 1336088"/>
                  <a:gd name="connsiteX0" fmla="*/ 976085 w 978194"/>
                  <a:gd name="connsiteY0" fmla="*/ 654278 h 1336091"/>
                  <a:gd name="connsiteX1" fmla="*/ 271295 w 978194"/>
                  <a:gd name="connsiteY1" fmla="*/ 0 h 1336091"/>
                  <a:gd name="connsiteX2" fmla="*/ 0 w 978194"/>
                  <a:gd name="connsiteY2" fmla="*/ 651836 h 1336091"/>
                  <a:gd name="connsiteX3" fmla="*/ 308179 w 978194"/>
                  <a:gd name="connsiteY3" fmla="*/ 1336088 h 1336091"/>
                  <a:gd name="connsiteX4" fmla="*/ 976085 w 978194"/>
                  <a:gd name="connsiteY4" fmla="*/ 654278 h 1336091"/>
                  <a:gd name="connsiteX0" fmla="*/ 976085 w 978194"/>
                  <a:gd name="connsiteY0" fmla="*/ 654278 h 1336091"/>
                  <a:gd name="connsiteX1" fmla="*/ 271295 w 978194"/>
                  <a:gd name="connsiteY1" fmla="*/ 0 h 1336091"/>
                  <a:gd name="connsiteX2" fmla="*/ 0 w 978194"/>
                  <a:gd name="connsiteY2" fmla="*/ 651836 h 1336091"/>
                  <a:gd name="connsiteX3" fmla="*/ 308179 w 978194"/>
                  <a:gd name="connsiteY3" fmla="*/ 1336088 h 1336091"/>
                  <a:gd name="connsiteX4" fmla="*/ 976085 w 978194"/>
                  <a:gd name="connsiteY4" fmla="*/ 654278 h 1336091"/>
                  <a:gd name="connsiteX0" fmla="*/ 976085 w 976088"/>
                  <a:gd name="connsiteY0" fmla="*/ 654278 h 1336090"/>
                  <a:gd name="connsiteX1" fmla="*/ 271295 w 976088"/>
                  <a:gd name="connsiteY1" fmla="*/ 0 h 1336090"/>
                  <a:gd name="connsiteX2" fmla="*/ 0 w 976088"/>
                  <a:gd name="connsiteY2" fmla="*/ 651836 h 1336090"/>
                  <a:gd name="connsiteX3" fmla="*/ 308179 w 976088"/>
                  <a:gd name="connsiteY3" fmla="*/ 1336088 h 1336090"/>
                  <a:gd name="connsiteX4" fmla="*/ 976085 w 976088"/>
                  <a:gd name="connsiteY4" fmla="*/ 654278 h 1336090"/>
                  <a:gd name="connsiteX0" fmla="*/ 976085 w 976088"/>
                  <a:gd name="connsiteY0" fmla="*/ 655407 h 1337219"/>
                  <a:gd name="connsiteX1" fmla="*/ 271295 w 976088"/>
                  <a:gd name="connsiteY1" fmla="*/ 1129 h 1337219"/>
                  <a:gd name="connsiteX2" fmla="*/ 0 w 976088"/>
                  <a:gd name="connsiteY2" fmla="*/ 652965 h 1337219"/>
                  <a:gd name="connsiteX3" fmla="*/ 308179 w 976088"/>
                  <a:gd name="connsiteY3" fmla="*/ 1337217 h 1337219"/>
                  <a:gd name="connsiteX4" fmla="*/ 976085 w 976088"/>
                  <a:gd name="connsiteY4" fmla="*/ 655407 h 1337219"/>
                  <a:gd name="connsiteX0" fmla="*/ 976087 w 976090"/>
                  <a:gd name="connsiteY0" fmla="*/ 655407 h 1337808"/>
                  <a:gd name="connsiteX1" fmla="*/ 271297 w 976090"/>
                  <a:gd name="connsiteY1" fmla="*/ 1129 h 1337808"/>
                  <a:gd name="connsiteX2" fmla="*/ 2 w 976090"/>
                  <a:gd name="connsiteY2" fmla="*/ 652965 h 1337808"/>
                  <a:gd name="connsiteX3" fmla="*/ 308181 w 976090"/>
                  <a:gd name="connsiteY3" fmla="*/ 1337217 h 1337808"/>
                  <a:gd name="connsiteX4" fmla="*/ 976087 w 976090"/>
                  <a:gd name="connsiteY4" fmla="*/ 655407 h 1337808"/>
                  <a:gd name="connsiteX0" fmla="*/ 976154 w 976163"/>
                  <a:gd name="connsiteY0" fmla="*/ 655730 h 1271122"/>
                  <a:gd name="connsiteX1" fmla="*/ 271364 w 976163"/>
                  <a:gd name="connsiteY1" fmla="*/ 1452 h 1271122"/>
                  <a:gd name="connsiteX2" fmla="*/ 69 w 976163"/>
                  <a:gd name="connsiteY2" fmla="*/ 653288 h 1271122"/>
                  <a:gd name="connsiteX3" fmla="*/ 286136 w 976163"/>
                  <a:gd name="connsiteY3" fmla="*/ 1270252 h 1271122"/>
                  <a:gd name="connsiteX4" fmla="*/ 976154 w 976163"/>
                  <a:gd name="connsiteY4" fmla="*/ 655730 h 1271122"/>
                  <a:gd name="connsiteX0" fmla="*/ 976154 w 976163"/>
                  <a:gd name="connsiteY0" fmla="*/ 616876 h 1232256"/>
                  <a:gd name="connsiteX1" fmla="*/ 271364 w 976163"/>
                  <a:gd name="connsiteY1" fmla="*/ 1554 h 1232256"/>
                  <a:gd name="connsiteX2" fmla="*/ 69 w 976163"/>
                  <a:gd name="connsiteY2" fmla="*/ 614434 h 1232256"/>
                  <a:gd name="connsiteX3" fmla="*/ 286136 w 976163"/>
                  <a:gd name="connsiteY3" fmla="*/ 1231398 h 1232256"/>
                  <a:gd name="connsiteX4" fmla="*/ 976154 w 976163"/>
                  <a:gd name="connsiteY4" fmla="*/ 616876 h 1232256"/>
                  <a:gd name="connsiteX0" fmla="*/ 976154 w 976163"/>
                  <a:gd name="connsiteY0" fmla="*/ 616880 h 1242869"/>
                  <a:gd name="connsiteX1" fmla="*/ 271364 w 976163"/>
                  <a:gd name="connsiteY1" fmla="*/ 1558 h 1242869"/>
                  <a:gd name="connsiteX2" fmla="*/ 69 w 976163"/>
                  <a:gd name="connsiteY2" fmla="*/ 614438 h 1242869"/>
                  <a:gd name="connsiteX3" fmla="*/ 286135 w 976163"/>
                  <a:gd name="connsiteY3" fmla="*/ 1242027 h 1242869"/>
                  <a:gd name="connsiteX4" fmla="*/ 976154 w 976163"/>
                  <a:gd name="connsiteY4" fmla="*/ 616880 h 1242869"/>
                  <a:gd name="connsiteX0" fmla="*/ 976154 w 976189"/>
                  <a:gd name="connsiteY0" fmla="*/ 616881 h 1242870"/>
                  <a:gd name="connsiteX1" fmla="*/ 271364 w 976189"/>
                  <a:gd name="connsiteY1" fmla="*/ 1559 h 1242870"/>
                  <a:gd name="connsiteX2" fmla="*/ 69 w 976189"/>
                  <a:gd name="connsiteY2" fmla="*/ 614439 h 1242870"/>
                  <a:gd name="connsiteX3" fmla="*/ 286135 w 976189"/>
                  <a:gd name="connsiteY3" fmla="*/ 1242028 h 1242870"/>
                  <a:gd name="connsiteX4" fmla="*/ 976154 w 976189"/>
                  <a:gd name="connsiteY4" fmla="*/ 616881 h 1242870"/>
                  <a:gd name="connsiteX0" fmla="*/ 981872 w 983828"/>
                  <a:gd name="connsiteY0" fmla="*/ 616860 h 1203957"/>
                  <a:gd name="connsiteX1" fmla="*/ 277082 w 983828"/>
                  <a:gd name="connsiteY1" fmla="*/ 1538 h 1203957"/>
                  <a:gd name="connsiteX2" fmla="*/ 5787 w 983828"/>
                  <a:gd name="connsiteY2" fmla="*/ 614418 h 1203957"/>
                  <a:gd name="connsiteX3" fmla="*/ 461376 w 983828"/>
                  <a:gd name="connsiteY3" fmla="*/ 1203051 h 1203957"/>
                  <a:gd name="connsiteX4" fmla="*/ 981872 w 983828"/>
                  <a:gd name="connsiteY4" fmla="*/ 616860 h 1203957"/>
                  <a:gd name="connsiteX0" fmla="*/ 981872 w 987022"/>
                  <a:gd name="connsiteY0" fmla="*/ 616860 h 1223599"/>
                  <a:gd name="connsiteX1" fmla="*/ 277082 w 987022"/>
                  <a:gd name="connsiteY1" fmla="*/ 1538 h 1223599"/>
                  <a:gd name="connsiteX2" fmla="*/ 5787 w 987022"/>
                  <a:gd name="connsiteY2" fmla="*/ 614418 h 1223599"/>
                  <a:gd name="connsiteX3" fmla="*/ 461376 w 987022"/>
                  <a:gd name="connsiteY3" fmla="*/ 1203051 h 1223599"/>
                  <a:gd name="connsiteX4" fmla="*/ 981872 w 987022"/>
                  <a:gd name="connsiteY4" fmla="*/ 616860 h 1223599"/>
                  <a:gd name="connsiteX0" fmla="*/ 981872 w 983791"/>
                  <a:gd name="connsiteY0" fmla="*/ 616860 h 1213591"/>
                  <a:gd name="connsiteX1" fmla="*/ 277082 w 983791"/>
                  <a:gd name="connsiteY1" fmla="*/ 1538 h 1213591"/>
                  <a:gd name="connsiteX2" fmla="*/ 5787 w 983791"/>
                  <a:gd name="connsiteY2" fmla="*/ 614418 h 1213591"/>
                  <a:gd name="connsiteX3" fmla="*/ 461376 w 983791"/>
                  <a:gd name="connsiteY3" fmla="*/ 1203051 h 1213591"/>
                  <a:gd name="connsiteX4" fmla="*/ 981872 w 983791"/>
                  <a:gd name="connsiteY4" fmla="*/ 616860 h 1213591"/>
                  <a:gd name="connsiteX0" fmla="*/ 986454 w 991493"/>
                  <a:gd name="connsiteY0" fmla="*/ 616821 h 1140540"/>
                  <a:gd name="connsiteX1" fmla="*/ 281664 w 991493"/>
                  <a:gd name="connsiteY1" fmla="*/ 1499 h 1140540"/>
                  <a:gd name="connsiteX2" fmla="*/ 10369 w 991493"/>
                  <a:gd name="connsiteY2" fmla="*/ 614379 h 1140540"/>
                  <a:gd name="connsiteX3" fmla="*/ 554405 w 991493"/>
                  <a:gd name="connsiteY3" fmla="*/ 1128642 h 1140540"/>
                  <a:gd name="connsiteX4" fmla="*/ 986454 w 991493"/>
                  <a:gd name="connsiteY4" fmla="*/ 616821 h 1140540"/>
                  <a:gd name="connsiteX0" fmla="*/ 986454 w 1012784"/>
                  <a:gd name="connsiteY0" fmla="*/ 616821 h 1161984"/>
                  <a:gd name="connsiteX1" fmla="*/ 281664 w 1012784"/>
                  <a:gd name="connsiteY1" fmla="*/ 1499 h 1161984"/>
                  <a:gd name="connsiteX2" fmla="*/ 10369 w 1012784"/>
                  <a:gd name="connsiteY2" fmla="*/ 614379 h 1161984"/>
                  <a:gd name="connsiteX3" fmla="*/ 554405 w 1012784"/>
                  <a:gd name="connsiteY3" fmla="*/ 1128642 h 1161984"/>
                  <a:gd name="connsiteX4" fmla="*/ 986454 w 1012784"/>
                  <a:gd name="connsiteY4" fmla="*/ 616821 h 1161984"/>
                  <a:gd name="connsiteX0" fmla="*/ 981697 w 989896"/>
                  <a:gd name="connsiteY0" fmla="*/ 616860 h 1233354"/>
                  <a:gd name="connsiteX1" fmla="*/ 276907 w 989896"/>
                  <a:gd name="connsiteY1" fmla="*/ 1538 h 1233354"/>
                  <a:gd name="connsiteX2" fmla="*/ 5612 w 989896"/>
                  <a:gd name="connsiteY2" fmla="*/ 614418 h 1233354"/>
                  <a:gd name="connsiteX3" fmla="*/ 457517 w 989896"/>
                  <a:gd name="connsiteY3" fmla="*/ 1203051 h 1233354"/>
                  <a:gd name="connsiteX4" fmla="*/ 981697 w 989896"/>
                  <a:gd name="connsiteY4" fmla="*/ 616860 h 1233354"/>
                  <a:gd name="connsiteX0" fmla="*/ 981697 w 987045"/>
                  <a:gd name="connsiteY0" fmla="*/ 616860 h 1215103"/>
                  <a:gd name="connsiteX1" fmla="*/ 276907 w 987045"/>
                  <a:gd name="connsiteY1" fmla="*/ 1538 h 1215103"/>
                  <a:gd name="connsiteX2" fmla="*/ 5612 w 987045"/>
                  <a:gd name="connsiteY2" fmla="*/ 614418 h 1215103"/>
                  <a:gd name="connsiteX3" fmla="*/ 457517 w 987045"/>
                  <a:gd name="connsiteY3" fmla="*/ 1203051 h 1215103"/>
                  <a:gd name="connsiteX4" fmla="*/ 981697 w 987045"/>
                  <a:gd name="connsiteY4" fmla="*/ 616860 h 1215103"/>
                  <a:gd name="connsiteX0" fmla="*/ 977990 w 983340"/>
                  <a:gd name="connsiteY0" fmla="*/ 616860 h 1217164"/>
                  <a:gd name="connsiteX1" fmla="*/ 273200 w 983340"/>
                  <a:gd name="connsiteY1" fmla="*/ 1538 h 1217164"/>
                  <a:gd name="connsiteX2" fmla="*/ 1905 w 983340"/>
                  <a:gd name="connsiteY2" fmla="*/ 614418 h 1217164"/>
                  <a:gd name="connsiteX3" fmla="*/ 453810 w 983340"/>
                  <a:gd name="connsiteY3" fmla="*/ 1203051 h 1217164"/>
                  <a:gd name="connsiteX4" fmla="*/ 977990 w 983340"/>
                  <a:gd name="connsiteY4" fmla="*/ 616860 h 1217164"/>
                  <a:gd name="connsiteX0" fmla="*/ 1020693 w 1020695"/>
                  <a:gd name="connsiteY0" fmla="*/ 616869 h 1232508"/>
                  <a:gd name="connsiteX1" fmla="*/ 315903 w 1020695"/>
                  <a:gd name="connsiteY1" fmla="*/ 1547 h 1232508"/>
                  <a:gd name="connsiteX2" fmla="*/ 44608 w 1020695"/>
                  <a:gd name="connsiteY2" fmla="*/ 614427 h 1232508"/>
                  <a:gd name="connsiteX3" fmla="*/ 308565 w 1020695"/>
                  <a:gd name="connsiteY3" fmla="*/ 1220768 h 1232508"/>
                  <a:gd name="connsiteX4" fmla="*/ 1020693 w 1020695"/>
                  <a:gd name="connsiteY4" fmla="*/ 616869 h 1232508"/>
                  <a:gd name="connsiteX0" fmla="*/ 976092 w 976094"/>
                  <a:gd name="connsiteY0" fmla="*/ 616869 h 1222236"/>
                  <a:gd name="connsiteX1" fmla="*/ 271302 w 976094"/>
                  <a:gd name="connsiteY1" fmla="*/ 1547 h 1222236"/>
                  <a:gd name="connsiteX2" fmla="*/ 7 w 976094"/>
                  <a:gd name="connsiteY2" fmla="*/ 614427 h 1222236"/>
                  <a:gd name="connsiteX3" fmla="*/ 263964 w 976094"/>
                  <a:gd name="connsiteY3" fmla="*/ 1220768 h 1222236"/>
                  <a:gd name="connsiteX4" fmla="*/ 976092 w 976094"/>
                  <a:gd name="connsiteY4" fmla="*/ 616869 h 1222236"/>
                  <a:gd name="connsiteX0" fmla="*/ 976101 w 976106"/>
                  <a:gd name="connsiteY0" fmla="*/ 616879 h 1239909"/>
                  <a:gd name="connsiteX1" fmla="*/ 271311 w 976106"/>
                  <a:gd name="connsiteY1" fmla="*/ 1557 h 1239909"/>
                  <a:gd name="connsiteX2" fmla="*/ 16 w 976106"/>
                  <a:gd name="connsiteY2" fmla="*/ 614437 h 1239909"/>
                  <a:gd name="connsiteX3" fmla="*/ 260288 w 976106"/>
                  <a:gd name="connsiteY3" fmla="*/ 1238487 h 1239909"/>
                  <a:gd name="connsiteX4" fmla="*/ 976101 w 976106"/>
                  <a:gd name="connsiteY4" fmla="*/ 616879 h 1239909"/>
                  <a:gd name="connsiteX0" fmla="*/ 976121 w 976126"/>
                  <a:gd name="connsiteY0" fmla="*/ 616879 h 1238736"/>
                  <a:gd name="connsiteX1" fmla="*/ 271331 w 976126"/>
                  <a:gd name="connsiteY1" fmla="*/ 1557 h 1238736"/>
                  <a:gd name="connsiteX2" fmla="*/ 36 w 976126"/>
                  <a:gd name="connsiteY2" fmla="*/ 614437 h 1238736"/>
                  <a:gd name="connsiteX3" fmla="*/ 260308 w 976126"/>
                  <a:gd name="connsiteY3" fmla="*/ 1238487 h 1238736"/>
                  <a:gd name="connsiteX4" fmla="*/ 976121 w 976126"/>
                  <a:gd name="connsiteY4" fmla="*/ 616879 h 1238736"/>
                  <a:gd name="connsiteX0" fmla="*/ 976090 w 976090"/>
                  <a:gd name="connsiteY0" fmla="*/ 616870 h 1221028"/>
                  <a:gd name="connsiteX1" fmla="*/ 271300 w 976090"/>
                  <a:gd name="connsiteY1" fmla="*/ 1548 h 1221028"/>
                  <a:gd name="connsiteX2" fmla="*/ 5 w 976090"/>
                  <a:gd name="connsiteY2" fmla="*/ 614428 h 1221028"/>
                  <a:gd name="connsiteX3" fmla="*/ 275019 w 976090"/>
                  <a:gd name="connsiteY3" fmla="*/ 1220770 h 1221028"/>
                  <a:gd name="connsiteX4" fmla="*/ 976090 w 976090"/>
                  <a:gd name="connsiteY4" fmla="*/ 616870 h 1221028"/>
                  <a:gd name="connsiteX0" fmla="*/ 976090 w 976090"/>
                  <a:gd name="connsiteY0" fmla="*/ 616870 h 1222642"/>
                  <a:gd name="connsiteX1" fmla="*/ 271300 w 976090"/>
                  <a:gd name="connsiteY1" fmla="*/ 1548 h 1222642"/>
                  <a:gd name="connsiteX2" fmla="*/ 5 w 976090"/>
                  <a:gd name="connsiteY2" fmla="*/ 614428 h 1222642"/>
                  <a:gd name="connsiteX3" fmla="*/ 275019 w 976090"/>
                  <a:gd name="connsiteY3" fmla="*/ 1220770 h 1222642"/>
                  <a:gd name="connsiteX4" fmla="*/ 976090 w 976090"/>
                  <a:gd name="connsiteY4" fmla="*/ 616870 h 1222642"/>
                  <a:gd name="connsiteX0" fmla="*/ 976090 w 976180"/>
                  <a:gd name="connsiteY0" fmla="*/ 616634 h 1222406"/>
                  <a:gd name="connsiteX1" fmla="*/ 271300 w 976180"/>
                  <a:gd name="connsiteY1" fmla="*/ 1312 h 1222406"/>
                  <a:gd name="connsiteX2" fmla="*/ 5 w 976180"/>
                  <a:gd name="connsiteY2" fmla="*/ 614192 h 1222406"/>
                  <a:gd name="connsiteX3" fmla="*/ 275019 w 976180"/>
                  <a:gd name="connsiteY3" fmla="*/ 1220534 h 1222406"/>
                  <a:gd name="connsiteX4" fmla="*/ 976090 w 976180"/>
                  <a:gd name="connsiteY4" fmla="*/ 616634 h 1222406"/>
                  <a:gd name="connsiteX0" fmla="*/ 976090 w 976178"/>
                  <a:gd name="connsiteY0" fmla="*/ 616634 h 1223115"/>
                  <a:gd name="connsiteX1" fmla="*/ 271300 w 976178"/>
                  <a:gd name="connsiteY1" fmla="*/ 1312 h 1223115"/>
                  <a:gd name="connsiteX2" fmla="*/ 5 w 976178"/>
                  <a:gd name="connsiteY2" fmla="*/ 614192 h 1223115"/>
                  <a:gd name="connsiteX3" fmla="*/ 275019 w 976178"/>
                  <a:gd name="connsiteY3" fmla="*/ 1220534 h 1223115"/>
                  <a:gd name="connsiteX4" fmla="*/ 976090 w 976178"/>
                  <a:gd name="connsiteY4" fmla="*/ 616634 h 1223115"/>
                  <a:gd name="connsiteX0" fmla="*/ 976088 w 976176"/>
                  <a:gd name="connsiteY0" fmla="*/ 617987 h 1224470"/>
                  <a:gd name="connsiteX1" fmla="*/ 271298 w 976176"/>
                  <a:gd name="connsiteY1" fmla="*/ 2665 h 1224470"/>
                  <a:gd name="connsiteX2" fmla="*/ 3 w 976176"/>
                  <a:gd name="connsiteY2" fmla="*/ 615545 h 1224470"/>
                  <a:gd name="connsiteX3" fmla="*/ 275017 w 976176"/>
                  <a:gd name="connsiteY3" fmla="*/ 1221887 h 1224470"/>
                  <a:gd name="connsiteX4" fmla="*/ 976088 w 976176"/>
                  <a:gd name="connsiteY4" fmla="*/ 617987 h 1224470"/>
                  <a:gd name="connsiteX0" fmla="*/ 906069 w 906165"/>
                  <a:gd name="connsiteY0" fmla="*/ 608241 h 1219225"/>
                  <a:gd name="connsiteX1" fmla="*/ 271298 w 906165"/>
                  <a:gd name="connsiteY1" fmla="*/ 1 h 1219225"/>
                  <a:gd name="connsiteX2" fmla="*/ 3 w 906165"/>
                  <a:gd name="connsiteY2" fmla="*/ 612881 h 1219225"/>
                  <a:gd name="connsiteX3" fmla="*/ 275017 w 906165"/>
                  <a:gd name="connsiteY3" fmla="*/ 1219223 h 1219225"/>
                  <a:gd name="connsiteX4" fmla="*/ 906069 w 906165"/>
                  <a:gd name="connsiteY4" fmla="*/ 608241 h 1219225"/>
                  <a:gd name="connsiteX0" fmla="*/ 906069 w 906069"/>
                  <a:gd name="connsiteY0" fmla="*/ 608241 h 1219224"/>
                  <a:gd name="connsiteX1" fmla="*/ 271298 w 906069"/>
                  <a:gd name="connsiteY1" fmla="*/ 1 h 1219224"/>
                  <a:gd name="connsiteX2" fmla="*/ 3 w 906069"/>
                  <a:gd name="connsiteY2" fmla="*/ 612881 h 1219224"/>
                  <a:gd name="connsiteX3" fmla="*/ 275017 w 906069"/>
                  <a:gd name="connsiteY3" fmla="*/ 1219223 h 1219224"/>
                  <a:gd name="connsiteX4" fmla="*/ 906069 w 906069"/>
                  <a:gd name="connsiteY4" fmla="*/ 608241 h 1219224"/>
                  <a:gd name="connsiteX0" fmla="*/ 906069 w 906069"/>
                  <a:gd name="connsiteY0" fmla="*/ 610154 h 1221137"/>
                  <a:gd name="connsiteX1" fmla="*/ 271298 w 906069"/>
                  <a:gd name="connsiteY1" fmla="*/ 1914 h 1221137"/>
                  <a:gd name="connsiteX2" fmla="*/ 3 w 906069"/>
                  <a:gd name="connsiteY2" fmla="*/ 614794 h 1221137"/>
                  <a:gd name="connsiteX3" fmla="*/ 275017 w 906069"/>
                  <a:gd name="connsiteY3" fmla="*/ 1221136 h 1221137"/>
                  <a:gd name="connsiteX4" fmla="*/ 906069 w 906069"/>
                  <a:gd name="connsiteY4" fmla="*/ 610154 h 1221137"/>
                  <a:gd name="connsiteX0" fmla="*/ 906069 w 906069"/>
                  <a:gd name="connsiteY0" fmla="*/ 652518 h 1263501"/>
                  <a:gd name="connsiteX1" fmla="*/ 271298 w 906069"/>
                  <a:gd name="connsiteY1" fmla="*/ 1780 h 1263501"/>
                  <a:gd name="connsiteX2" fmla="*/ 3 w 906069"/>
                  <a:gd name="connsiteY2" fmla="*/ 657158 h 1263501"/>
                  <a:gd name="connsiteX3" fmla="*/ 275017 w 906069"/>
                  <a:gd name="connsiteY3" fmla="*/ 1263500 h 1263501"/>
                  <a:gd name="connsiteX4" fmla="*/ 906069 w 906069"/>
                  <a:gd name="connsiteY4" fmla="*/ 652518 h 1263501"/>
                  <a:gd name="connsiteX0" fmla="*/ 906166 w 906188"/>
                  <a:gd name="connsiteY0" fmla="*/ 652558 h 1330828"/>
                  <a:gd name="connsiteX1" fmla="*/ 271395 w 906188"/>
                  <a:gd name="connsiteY1" fmla="*/ 1820 h 1330828"/>
                  <a:gd name="connsiteX2" fmla="*/ 100 w 906188"/>
                  <a:gd name="connsiteY2" fmla="*/ 657198 h 1330828"/>
                  <a:gd name="connsiteX3" fmla="*/ 293541 w 906188"/>
                  <a:gd name="connsiteY3" fmla="*/ 1330828 h 1330828"/>
                  <a:gd name="connsiteX4" fmla="*/ 906166 w 906188"/>
                  <a:gd name="connsiteY4" fmla="*/ 652558 h 1330828"/>
                  <a:gd name="connsiteX0" fmla="*/ 906166 w 906186"/>
                  <a:gd name="connsiteY0" fmla="*/ 652558 h 1335824"/>
                  <a:gd name="connsiteX1" fmla="*/ 271395 w 906186"/>
                  <a:gd name="connsiteY1" fmla="*/ 1820 h 1335824"/>
                  <a:gd name="connsiteX2" fmla="*/ 100 w 906186"/>
                  <a:gd name="connsiteY2" fmla="*/ 657198 h 1335824"/>
                  <a:gd name="connsiteX3" fmla="*/ 293541 w 906186"/>
                  <a:gd name="connsiteY3" fmla="*/ 1330828 h 1335824"/>
                  <a:gd name="connsiteX4" fmla="*/ 906166 w 906186"/>
                  <a:gd name="connsiteY4" fmla="*/ 652558 h 1335824"/>
                  <a:gd name="connsiteX0" fmla="*/ 906069 w 906068"/>
                  <a:gd name="connsiteY0" fmla="*/ 659619 h 1342896"/>
                  <a:gd name="connsiteX1" fmla="*/ 297095 w 906068"/>
                  <a:gd name="connsiteY1" fmla="*/ 1798 h 1342896"/>
                  <a:gd name="connsiteX2" fmla="*/ 3 w 906068"/>
                  <a:gd name="connsiteY2" fmla="*/ 664259 h 1342896"/>
                  <a:gd name="connsiteX3" fmla="*/ 293444 w 906068"/>
                  <a:gd name="connsiteY3" fmla="*/ 1337889 h 1342896"/>
                  <a:gd name="connsiteX4" fmla="*/ 906069 w 906068"/>
                  <a:gd name="connsiteY4" fmla="*/ 659619 h 1342896"/>
                  <a:gd name="connsiteX0" fmla="*/ 906067 w 906068"/>
                  <a:gd name="connsiteY0" fmla="*/ 659290 h 1342566"/>
                  <a:gd name="connsiteX1" fmla="*/ 297093 w 906068"/>
                  <a:gd name="connsiteY1" fmla="*/ 1469 h 1342566"/>
                  <a:gd name="connsiteX2" fmla="*/ 1 w 906068"/>
                  <a:gd name="connsiteY2" fmla="*/ 663930 h 1342566"/>
                  <a:gd name="connsiteX3" fmla="*/ 293442 w 906068"/>
                  <a:gd name="connsiteY3" fmla="*/ 1337560 h 1342566"/>
                  <a:gd name="connsiteX4" fmla="*/ 906067 w 906068"/>
                  <a:gd name="connsiteY4" fmla="*/ 659290 h 1342566"/>
                  <a:gd name="connsiteX0" fmla="*/ 906067 w 906066"/>
                  <a:gd name="connsiteY0" fmla="*/ 652224 h 1335490"/>
                  <a:gd name="connsiteX1" fmla="*/ 293408 w 906066"/>
                  <a:gd name="connsiteY1" fmla="*/ 1486 h 1335490"/>
                  <a:gd name="connsiteX2" fmla="*/ 1 w 906066"/>
                  <a:gd name="connsiteY2" fmla="*/ 656864 h 1335490"/>
                  <a:gd name="connsiteX3" fmla="*/ 293442 w 906066"/>
                  <a:gd name="connsiteY3" fmla="*/ 1330494 h 1335490"/>
                  <a:gd name="connsiteX4" fmla="*/ 906067 w 906066"/>
                  <a:gd name="connsiteY4" fmla="*/ 652224 h 1335490"/>
                  <a:gd name="connsiteX0" fmla="*/ 928178 w 928178"/>
                  <a:gd name="connsiteY0" fmla="*/ 647201 h 1329016"/>
                  <a:gd name="connsiteX1" fmla="*/ 293408 w 928178"/>
                  <a:gd name="connsiteY1" fmla="*/ 5 h 1329016"/>
                  <a:gd name="connsiteX2" fmla="*/ 1 w 928178"/>
                  <a:gd name="connsiteY2" fmla="*/ 655383 h 1329016"/>
                  <a:gd name="connsiteX3" fmla="*/ 293442 w 928178"/>
                  <a:gd name="connsiteY3" fmla="*/ 1329013 h 1329016"/>
                  <a:gd name="connsiteX4" fmla="*/ 928178 w 928178"/>
                  <a:gd name="connsiteY4" fmla="*/ 647201 h 1329016"/>
                  <a:gd name="connsiteX0" fmla="*/ 928178 w 928178"/>
                  <a:gd name="connsiteY0" fmla="*/ 647200 h 1329015"/>
                  <a:gd name="connsiteX1" fmla="*/ 293408 w 928178"/>
                  <a:gd name="connsiteY1" fmla="*/ 4 h 1329015"/>
                  <a:gd name="connsiteX2" fmla="*/ 1 w 928178"/>
                  <a:gd name="connsiteY2" fmla="*/ 655382 h 1329015"/>
                  <a:gd name="connsiteX3" fmla="*/ 293442 w 928178"/>
                  <a:gd name="connsiteY3" fmla="*/ 1329012 h 1329015"/>
                  <a:gd name="connsiteX4" fmla="*/ 928178 w 928178"/>
                  <a:gd name="connsiteY4" fmla="*/ 647200 h 1329015"/>
                  <a:gd name="connsiteX0" fmla="*/ 928178 w 928178"/>
                  <a:gd name="connsiteY0" fmla="*/ 647200 h 1329015"/>
                  <a:gd name="connsiteX1" fmla="*/ 293408 w 928178"/>
                  <a:gd name="connsiteY1" fmla="*/ 4 h 1329015"/>
                  <a:gd name="connsiteX2" fmla="*/ 1 w 928178"/>
                  <a:gd name="connsiteY2" fmla="*/ 655382 h 1329015"/>
                  <a:gd name="connsiteX3" fmla="*/ 293442 w 928178"/>
                  <a:gd name="connsiteY3" fmla="*/ 1329012 h 1329015"/>
                  <a:gd name="connsiteX4" fmla="*/ 928178 w 928178"/>
                  <a:gd name="connsiteY4" fmla="*/ 647200 h 1329015"/>
                  <a:gd name="connsiteX0" fmla="*/ 942919 w 942919"/>
                  <a:gd name="connsiteY0" fmla="*/ 647200 h 1329015"/>
                  <a:gd name="connsiteX1" fmla="*/ 293408 w 942919"/>
                  <a:gd name="connsiteY1" fmla="*/ 4 h 1329015"/>
                  <a:gd name="connsiteX2" fmla="*/ 1 w 942919"/>
                  <a:gd name="connsiteY2" fmla="*/ 655382 h 1329015"/>
                  <a:gd name="connsiteX3" fmla="*/ 293442 w 942919"/>
                  <a:gd name="connsiteY3" fmla="*/ 1329012 h 1329015"/>
                  <a:gd name="connsiteX4" fmla="*/ 942919 w 942919"/>
                  <a:gd name="connsiteY4" fmla="*/ 647200 h 1329015"/>
                  <a:gd name="connsiteX0" fmla="*/ 942919 w 942919"/>
                  <a:gd name="connsiteY0" fmla="*/ 647200 h 1329015"/>
                  <a:gd name="connsiteX1" fmla="*/ 293408 w 942919"/>
                  <a:gd name="connsiteY1" fmla="*/ 4 h 1329015"/>
                  <a:gd name="connsiteX2" fmla="*/ 1 w 942919"/>
                  <a:gd name="connsiteY2" fmla="*/ 655382 h 1329015"/>
                  <a:gd name="connsiteX3" fmla="*/ 293442 w 942919"/>
                  <a:gd name="connsiteY3" fmla="*/ 1329012 h 1329015"/>
                  <a:gd name="connsiteX4" fmla="*/ 942919 w 942919"/>
                  <a:gd name="connsiteY4" fmla="*/ 647200 h 1329015"/>
                  <a:gd name="connsiteX0" fmla="*/ 942919 w 942919"/>
                  <a:gd name="connsiteY0" fmla="*/ 604702 h 1286517"/>
                  <a:gd name="connsiteX1" fmla="*/ 293408 w 942919"/>
                  <a:gd name="connsiteY1" fmla="*/ 4 h 1286517"/>
                  <a:gd name="connsiteX2" fmla="*/ 1 w 942919"/>
                  <a:gd name="connsiteY2" fmla="*/ 612884 h 1286517"/>
                  <a:gd name="connsiteX3" fmla="*/ 293442 w 942919"/>
                  <a:gd name="connsiteY3" fmla="*/ 1286514 h 1286517"/>
                  <a:gd name="connsiteX4" fmla="*/ 942919 w 942919"/>
                  <a:gd name="connsiteY4" fmla="*/ 604702 h 1286517"/>
                  <a:gd name="connsiteX0" fmla="*/ 942919 w 942919"/>
                  <a:gd name="connsiteY0" fmla="*/ 604854 h 1286669"/>
                  <a:gd name="connsiteX1" fmla="*/ 293408 w 942919"/>
                  <a:gd name="connsiteY1" fmla="*/ 156 h 1286669"/>
                  <a:gd name="connsiteX2" fmla="*/ 1 w 942919"/>
                  <a:gd name="connsiteY2" fmla="*/ 613036 h 1286669"/>
                  <a:gd name="connsiteX3" fmla="*/ 293442 w 942919"/>
                  <a:gd name="connsiteY3" fmla="*/ 1286666 h 1286669"/>
                  <a:gd name="connsiteX4" fmla="*/ 942919 w 942919"/>
                  <a:gd name="connsiteY4" fmla="*/ 604854 h 1286669"/>
                  <a:gd name="connsiteX0" fmla="*/ 942927 w 942928"/>
                  <a:gd name="connsiteY0" fmla="*/ 604850 h 1226460"/>
                  <a:gd name="connsiteX1" fmla="*/ 293416 w 942928"/>
                  <a:gd name="connsiteY1" fmla="*/ 152 h 1226460"/>
                  <a:gd name="connsiteX2" fmla="*/ 9 w 942928"/>
                  <a:gd name="connsiteY2" fmla="*/ 613032 h 1226460"/>
                  <a:gd name="connsiteX3" fmla="*/ 300820 w 942928"/>
                  <a:gd name="connsiteY3" fmla="*/ 1226457 h 1226460"/>
                  <a:gd name="connsiteX4" fmla="*/ 942927 w 942928"/>
                  <a:gd name="connsiteY4" fmla="*/ 604850 h 1226460"/>
                  <a:gd name="connsiteX0" fmla="*/ 942927 w 942930"/>
                  <a:gd name="connsiteY0" fmla="*/ 604850 h 1229000"/>
                  <a:gd name="connsiteX1" fmla="*/ 293416 w 942930"/>
                  <a:gd name="connsiteY1" fmla="*/ 152 h 1229000"/>
                  <a:gd name="connsiteX2" fmla="*/ 9 w 942930"/>
                  <a:gd name="connsiteY2" fmla="*/ 613032 h 1229000"/>
                  <a:gd name="connsiteX3" fmla="*/ 300820 w 942930"/>
                  <a:gd name="connsiteY3" fmla="*/ 1226457 h 1229000"/>
                  <a:gd name="connsiteX4" fmla="*/ 942927 w 942930"/>
                  <a:gd name="connsiteY4" fmla="*/ 604850 h 1229000"/>
                  <a:gd name="connsiteX0" fmla="*/ 942927 w 942928"/>
                  <a:gd name="connsiteY0" fmla="*/ 604915 h 1229985"/>
                  <a:gd name="connsiteX1" fmla="*/ 293416 w 942928"/>
                  <a:gd name="connsiteY1" fmla="*/ 217 h 1229985"/>
                  <a:gd name="connsiteX2" fmla="*/ 9 w 942928"/>
                  <a:gd name="connsiteY2" fmla="*/ 613097 h 1229985"/>
                  <a:gd name="connsiteX3" fmla="*/ 300820 w 942928"/>
                  <a:gd name="connsiteY3" fmla="*/ 1226522 h 1229985"/>
                  <a:gd name="connsiteX4" fmla="*/ 942927 w 942928"/>
                  <a:gd name="connsiteY4" fmla="*/ 604915 h 1229985"/>
                  <a:gd name="connsiteX0" fmla="*/ 942927 w 942936"/>
                  <a:gd name="connsiteY0" fmla="*/ 604916 h 1229985"/>
                  <a:gd name="connsiteX1" fmla="*/ 293416 w 942936"/>
                  <a:gd name="connsiteY1" fmla="*/ 218 h 1229985"/>
                  <a:gd name="connsiteX2" fmla="*/ 9 w 942936"/>
                  <a:gd name="connsiteY2" fmla="*/ 613098 h 1229985"/>
                  <a:gd name="connsiteX3" fmla="*/ 300820 w 942936"/>
                  <a:gd name="connsiteY3" fmla="*/ 1226523 h 1229985"/>
                  <a:gd name="connsiteX4" fmla="*/ 942927 w 942936"/>
                  <a:gd name="connsiteY4" fmla="*/ 604916 h 1229985"/>
                  <a:gd name="connsiteX0" fmla="*/ 943031 w 943058"/>
                  <a:gd name="connsiteY0" fmla="*/ 608389 h 1232542"/>
                  <a:gd name="connsiteX1" fmla="*/ 275094 w 943058"/>
                  <a:gd name="connsiteY1" fmla="*/ 151 h 1232542"/>
                  <a:gd name="connsiteX2" fmla="*/ 113 w 943058"/>
                  <a:gd name="connsiteY2" fmla="*/ 616571 h 1232542"/>
                  <a:gd name="connsiteX3" fmla="*/ 300924 w 943058"/>
                  <a:gd name="connsiteY3" fmla="*/ 1229996 h 1232542"/>
                  <a:gd name="connsiteX4" fmla="*/ 943031 w 943058"/>
                  <a:gd name="connsiteY4" fmla="*/ 608389 h 1232542"/>
                  <a:gd name="connsiteX0" fmla="*/ 943031 w 943058"/>
                  <a:gd name="connsiteY0" fmla="*/ 608692 h 1232845"/>
                  <a:gd name="connsiteX1" fmla="*/ 275094 w 943058"/>
                  <a:gd name="connsiteY1" fmla="*/ 454 h 1232845"/>
                  <a:gd name="connsiteX2" fmla="*/ 113 w 943058"/>
                  <a:gd name="connsiteY2" fmla="*/ 616874 h 1232845"/>
                  <a:gd name="connsiteX3" fmla="*/ 300924 w 943058"/>
                  <a:gd name="connsiteY3" fmla="*/ 1230299 h 1232845"/>
                  <a:gd name="connsiteX4" fmla="*/ 943031 w 943058"/>
                  <a:gd name="connsiteY4" fmla="*/ 608692 h 1232845"/>
                  <a:gd name="connsiteX0" fmla="*/ 942974 w 942988"/>
                  <a:gd name="connsiteY0" fmla="*/ 615771 h 1239930"/>
                  <a:gd name="connsiteX1" fmla="*/ 282406 w 942988"/>
                  <a:gd name="connsiteY1" fmla="*/ 449 h 1239930"/>
                  <a:gd name="connsiteX2" fmla="*/ 56 w 942988"/>
                  <a:gd name="connsiteY2" fmla="*/ 623953 h 1239930"/>
                  <a:gd name="connsiteX3" fmla="*/ 300867 w 942988"/>
                  <a:gd name="connsiteY3" fmla="*/ 1237378 h 1239930"/>
                  <a:gd name="connsiteX4" fmla="*/ 942974 w 942988"/>
                  <a:gd name="connsiteY4" fmla="*/ 615771 h 1239930"/>
                  <a:gd name="connsiteX0" fmla="*/ 942974 w 942988"/>
                  <a:gd name="connsiteY0" fmla="*/ 616220 h 1240379"/>
                  <a:gd name="connsiteX1" fmla="*/ 282406 w 942988"/>
                  <a:gd name="connsiteY1" fmla="*/ 898 h 1240379"/>
                  <a:gd name="connsiteX2" fmla="*/ 56 w 942988"/>
                  <a:gd name="connsiteY2" fmla="*/ 624402 h 1240379"/>
                  <a:gd name="connsiteX3" fmla="*/ 300867 w 942988"/>
                  <a:gd name="connsiteY3" fmla="*/ 1237827 h 1240379"/>
                  <a:gd name="connsiteX4" fmla="*/ 942974 w 942988"/>
                  <a:gd name="connsiteY4" fmla="*/ 616220 h 1240379"/>
                  <a:gd name="connsiteX0" fmla="*/ 943174 w 943188"/>
                  <a:gd name="connsiteY0" fmla="*/ 616361 h 1240903"/>
                  <a:gd name="connsiteX1" fmla="*/ 282606 w 943188"/>
                  <a:gd name="connsiteY1" fmla="*/ 1039 h 1240903"/>
                  <a:gd name="connsiteX2" fmla="*/ 256 w 943188"/>
                  <a:gd name="connsiteY2" fmla="*/ 624543 h 1240903"/>
                  <a:gd name="connsiteX3" fmla="*/ 301067 w 943188"/>
                  <a:gd name="connsiteY3" fmla="*/ 1237968 h 1240903"/>
                  <a:gd name="connsiteX4" fmla="*/ 943174 w 943188"/>
                  <a:gd name="connsiteY4" fmla="*/ 616361 h 12409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43188" h="1240903">
                    <a:moveTo>
                      <a:pt x="943174" y="616361"/>
                    </a:moveTo>
                    <a:cubicBezTo>
                      <a:pt x="940097" y="410206"/>
                      <a:pt x="443444" y="24465"/>
                      <a:pt x="282606" y="1039"/>
                    </a:cubicBezTo>
                    <a:cubicBezTo>
                      <a:pt x="121768" y="-22387"/>
                      <a:pt x="-6505" y="354642"/>
                      <a:pt x="256" y="624543"/>
                    </a:cubicBezTo>
                    <a:cubicBezTo>
                      <a:pt x="7017" y="894444"/>
                      <a:pt x="154971" y="1278287"/>
                      <a:pt x="301067" y="1237968"/>
                    </a:cubicBezTo>
                    <a:cubicBezTo>
                      <a:pt x="447163" y="1197649"/>
                      <a:pt x="946251" y="822516"/>
                      <a:pt x="943174" y="616361"/>
                    </a:cubicBez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</p:grpSp>
        <p:grpSp>
          <p:nvGrpSpPr>
            <p:cNvPr id="78" name="Group 77"/>
            <p:cNvGrpSpPr/>
            <p:nvPr/>
          </p:nvGrpSpPr>
          <p:grpSpPr>
            <a:xfrm flipH="1">
              <a:off x="7208340" y="1316089"/>
              <a:ext cx="1520455" cy="2828355"/>
              <a:chOff x="2291094" y="4886437"/>
              <a:chExt cx="809631" cy="1506078"/>
            </a:xfrm>
          </p:grpSpPr>
          <p:sp>
            <p:nvSpPr>
              <p:cNvPr id="79" name="Freeform 78"/>
              <p:cNvSpPr/>
              <p:nvPr/>
            </p:nvSpPr>
            <p:spPr>
              <a:xfrm>
                <a:off x="2291094" y="4886437"/>
                <a:ext cx="809631" cy="1506078"/>
              </a:xfrm>
              <a:custGeom>
                <a:avLst/>
                <a:gdLst>
                  <a:gd name="connsiteX0" fmla="*/ 828675 w 828716"/>
                  <a:gd name="connsiteY0" fmla="*/ 742216 h 1487326"/>
                  <a:gd name="connsiteX1" fmla="*/ 757237 w 828716"/>
                  <a:gd name="connsiteY1" fmla="*/ 420747 h 1487326"/>
                  <a:gd name="connsiteX2" fmla="*/ 659606 w 828716"/>
                  <a:gd name="connsiteY2" fmla="*/ 168335 h 1487326"/>
                  <a:gd name="connsiteX3" fmla="*/ 445294 w 828716"/>
                  <a:gd name="connsiteY3" fmla="*/ 27841 h 1487326"/>
                  <a:gd name="connsiteX4" fmla="*/ 0 w 828716"/>
                  <a:gd name="connsiteY4" fmla="*/ 732691 h 1487326"/>
                  <a:gd name="connsiteX5" fmla="*/ 445294 w 828716"/>
                  <a:gd name="connsiteY5" fmla="*/ 1456591 h 1487326"/>
                  <a:gd name="connsiteX6" fmla="*/ 657225 w 828716"/>
                  <a:gd name="connsiteY6" fmla="*/ 1325622 h 1487326"/>
                  <a:gd name="connsiteX7" fmla="*/ 747712 w 828716"/>
                  <a:gd name="connsiteY7" fmla="*/ 1070829 h 1487326"/>
                  <a:gd name="connsiteX8" fmla="*/ 828675 w 828716"/>
                  <a:gd name="connsiteY8" fmla="*/ 742216 h 1487326"/>
                  <a:gd name="connsiteX0" fmla="*/ 828675 w 828716"/>
                  <a:gd name="connsiteY0" fmla="*/ 714396 h 1459506"/>
                  <a:gd name="connsiteX1" fmla="*/ 757237 w 828716"/>
                  <a:gd name="connsiteY1" fmla="*/ 392927 h 1459506"/>
                  <a:gd name="connsiteX2" fmla="*/ 659606 w 828716"/>
                  <a:gd name="connsiteY2" fmla="*/ 140515 h 1459506"/>
                  <a:gd name="connsiteX3" fmla="*/ 445294 w 828716"/>
                  <a:gd name="connsiteY3" fmla="*/ 21 h 1459506"/>
                  <a:gd name="connsiteX4" fmla="*/ 0 w 828716"/>
                  <a:gd name="connsiteY4" fmla="*/ 704871 h 1459506"/>
                  <a:gd name="connsiteX5" fmla="*/ 445294 w 828716"/>
                  <a:gd name="connsiteY5" fmla="*/ 1428771 h 1459506"/>
                  <a:gd name="connsiteX6" fmla="*/ 657225 w 828716"/>
                  <a:gd name="connsiteY6" fmla="*/ 1297802 h 1459506"/>
                  <a:gd name="connsiteX7" fmla="*/ 747712 w 828716"/>
                  <a:gd name="connsiteY7" fmla="*/ 1043009 h 1459506"/>
                  <a:gd name="connsiteX8" fmla="*/ 828675 w 828716"/>
                  <a:gd name="connsiteY8" fmla="*/ 714396 h 1459506"/>
                  <a:gd name="connsiteX0" fmla="*/ 828675 w 828716"/>
                  <a:gd name="connsiteY0" fmla="*/ 714396 h 1428786"/>
                  <a:gd name="connsiteX1" fmla="*/ 757237 w 828716"/>
                  <a:gd name="connsiteY1" fmla="*/ 392927 h 1428786"/>
                  <a:gd name="connsiteX2" fmla="*/ 659606 w 828716"/>
                  <a:gd name="connsiteY2" fmla="*/ 140515 h 1428786"/>
                  <a:gd name="connsiteX3" fmla="*/ 445294 w 828716"/>
                  <a:gd name="connsiteY3" fmla="*/ 21 h 1428786"/>
                  <a:gd name="connsiteX4" fmla="*/ 0 w 828716"/>
                  <a:gd name="connsiteY4" fmla="*/ 704871 h 1428786"/>
                  <a:gd name="connsiteX5" fmla="*/ 445294 w 828716"/>
                  <a:gd name="connsiteY5" fmla="*/ 1428771 h 1428786"/>
                  <a:gd name="connsiteX6" fmla="*/ 657225 w 828716"/>
                  <a:gd name="connsiteY6" fmla="*/ 1297802 h 1428786"/>
                  <a:gd name="connsiteX7" fmla="*/ 747712 w 828716"/>
                  <a:gd name="connsiteY7" fmla="*/ 1043009 h 1428786"/>
                  <a:gd name="connsiteX8" fmla="*/ 828675 w 828716"/>
                  <a:gd name="connsiteY8" fmla="*/ 714396 h 1428786"/>
                  <a:gd name="connsiteX0" fmla="*/ 828727 w 828768"/>
                  <a:gd name="connsiteY0" fmla="*/ 714412 h 1428802"/>
                  <a:gd name="connsiteX1" fmla="*/ 757289 w 828768"/>
                  <a:gd name="connsiteY1" fmla="*/ 392943 h 1428802"/>
                  <a:gd name="connsiteX2" fmla="*/ 659658 w 828768"/>
                  <a:gd name="connsiteY2" fmla="*/ 140531 h 1428802"/>
                  <a:gd name="connsiteX3" fmla="*/ 445346 w 828768"/>
                  <a:gd name="connsiteY3" fmla="*/ 37 h 1428802"/>
                  <a:gd name="connsiteX4" fmla="*/ 52 w 828768"/>
                  <a:gd name="connsiteY4" fmla="*/ 704887 h 1428802"/>
                  <a:gd name="connsiteX5" fmla="*/ 445346 w 828768"/>
                  <a:gd name="connsiteY5" fmla="*/ 1428787 h 1428802"/>
                  <a:gd name="connsiteX6" fmla="*/ 657277 w 828768"/>
                  <a:gd name="connsiteY6" fmla="*/ 1297818 h 1428802"/>
                  <a:gd name="connsiteX7" fmla="*/ 747764 w 828768"/>
                  <a:gd name="connsiteY7" fmla="*/ 1043025 h 1428802"/>
                  <a:gd name="connsiteX8" fmla="*/ 828727 w 828768"/>
                  <a:gd name="connsiteY8" fmla="*/ 714412 h 1428802"/>
                  <a:gd name="connsiteX0" fmla="*/ 828727 w 828727"/>
                  <a:gd name="connsiteY0" fmla="*/ 714412 h 1428802"/>
                  <a:gd name="connsiteX1" fmla="*/ 757289 w 828727"/>
                  <a:gd name="connsiteY1" fmla="*/ 392943 h 1428802"/>
                  <a:gd name="connsiteX2" fmla="*/ 659658 w 828727"/>
                  <a:gd name="connsiteY2" fmla="*/ 140531 h 1428802"/>
                  <a:gd name="connsiteX3" fmla="*/ 445346 w 828727"/>
                  <a:gd name="connsiteY3" fmla="*/ 37 h 1428802"/>
                  <a:gd name="connsiteX4" fmla="*/ 52 w 828727"/>
                  <a:gd name="connsiteY4" fmla="*/ 704887 h 1428802"/>
                  <a:gd name="connsiteX5" fmla="*/ 445346 w 828727"/>
                  <a:gd name="connsiteY5" fmla="*/ 1428787 h 1428802"/>
                  <a:gd name="connsiteX6" fmla="*/ 657277 w 828727"/>
                  <a:gd name="connsiteY6" fmla="*/ 1297818 h 1428802"/>
                  <a:gd name="connsiteX7" fmla="*/ 757289 w 828727"/>
                  <a:gd name="connsiteY7" fmla="*/ 1045406 h 1428802"/>
                  <a:gd name="connsiteX8" fmla="*/ 828727 w 828727"/>
                  <a:gd name="connsiteY8" fmla="*/ 714412 h 1428802"/>
                  <a:gd name="connsiteX0" fmla="*/ 828727 w 828727"/>
                  <a:gd name="connsiteY0" fmla="*/ 714412 h 1428802"/>
                  <a:gd name="connsiteX1" fmla="*/ 757289 w 828727"/>
                  <a:gd name="connsiteY1" fmla="*/ 392943 h 1428802"/>
                  <a:gd name="connsiteX2" fmla="*/ 659658 w 828727"/>
                  <a:gd name="connsiteY2" fmla="*/ 140531 h 1428802"/>
                  <a:gd name="connsiteX3" fmla="*/ 445346 w 828727"/>
                  <a:gd name="connsiteY3" fmla="*/ 37 h 1428802"/>
                  <a:gd name="connsiteX4" fmla="*/ 52 w 828727"/>
                  <a:gd name="connsiteY4" fmla="*/ 704887 h 1428802"/>
                  <a:gd name="connsiteX5" fmla="*/ 445346 w 828727"/>
                  <a:gd name="connsiteY5" fmla="*/ 1428787 h 1428802"/>
                  <a:gd name="connsiteX6" fmla="*/ 657277 w 828727"/>
                  <a:gd name="connsiteY6" fmla="*/ 1297818 h 1428802"/>
                  <a:gd name="connsiteX7" fmla="*/ 757289 w 828727"/>
                  <a:gd name="connsiteY7" fmla="*/ 1045406 h 1428802"/>
                  <a:gd name="connsiteX8" fmla="*/ 828727 w 828727"/>
                  <a:gd name="connsiteY8" fmla="*/ 714412 h 1428802"/>
                  <a:gd name="connsiteX0" fmla="*/ 445346 w 828727"/>
                  <a:gd name="connsiteY0" fmla="*/ 1428787 h 1516659"/>
                  <a:gd name="connsiteX1" fmla="*/ 657277 w 828727"/>
                  <a:gd name="connsiteY1" fmla="*/ 1297818 h 1516659"/>
                  <a:gd name="connsiteX2" fmla="*/ 757289 w 828727"/>
                  <a:gd name="connsiteY2" fmla="*/ 1045406 h 1516659"/>
                  <a:gd name="connsiteX3" fmla="*/ 828727 w 828727"/>
                  <a:gd name="connsiteY3" fmla="*/ 714412 h 1516659"/>
                  <a:gd name="connsiteX4" fmla="*/ 757289 w 828727"/>
                  <a:gd name="connsiteY4" fmla="*/ 392943 h 1516659"/>
                  <a:gd name="connsiteX5" fmla="*/ 659658 w 828727"/>
                  <a:gd name="connsiteY5" fmla="*/ 140531 h 1516659"/>
                  <a:gd name="connsiteX6" fmla="*/ 445346 w 828727"/>
                  <a:gd name="connsiteY6" fmla="*/ 37 h 1516659"/>
                  <a:gd name="connsiteX7" fmla="*/ 52 w 828727"/>
                  <a:gd name="connsiteY7" fmla="*/ 704887 h 1516659"/>
                  <a:gd name="connsiteX8" fmla="*/ 536786 w 828727"/>
                  <a:gd name="connsiteY8" fmla="*/ 1516659 h 1516659"/>
                  <a:gd name="connsiteX0" fmla="*/ 657277 w 828727"/>
                  <a:gd name="connsiteY0" fmla="*/ 1297818 h 1516659"/>
                  <a:gd name="connsiteX1" fmla="*/ 757289 w 828727"/>
                  <a:gd name="connsiteY1" fmla="*/ 1045406 h 1516659"/>
                  <a:gd name="connsiteX2" fmla="*/ 828727 w 828727"/>
                  <a:gd name="connsiteY2" fmla="*/ 714412 h 1516659"/>
                  <a:gd name="connsiteX3" fmla="*/ 757289 w 828727"/>
                  <a:gd name="connsiteY3" fmla="*/ 392943 h 1516659"/>
                  <a:gd name="connsiteX4" fmla="*/ 659658 w 828727"/>
                  <a:gd name="connsiteY4" fmla="*/ 140531 h 1516659"/>
                  <a:gd name="connsiteX5" fmla="*/ 445346 w 828727"/>
                  <a:gd name="connsiteY5" fmla="*/ 37 h 1516659"/>
                  <a:gd name="connsiteX6" fmla="*/ 52 w 828727"/>
                  <a:gd name="connsiteY6" fmla="*/ 704887 h 1516659"/>
                  <a:gd name="connsiteX7" fmla="*/ 536786 w 828727"/>
                  <a:gd name="connsiteY7" fmla="*/ 1516659 h 1516659"/>
                  <a:gd name="connsiteX0" fmla="*/ 657277 w 828727"/>
                  <a:gd name="connsiteY0" fmla="*/ 1297818 h 1297818"/>
                  <a:gd name="connsiteX1" fmla="*/ 757289 w 828727"/>
                  <a:gd name="connsiteY1" fmla="*/ 1045406 h 1297818"/>
                  <a:gd name="connsiteX2" fmla="*/ 828727 w 828727"/>
                  <a:gd name="connsiteY2" fmla="*/ 714412 h 1297818"/>
                  <a:gd name="connsiteX3" fmla="*/ 757289 w 828727"/>
                  <a:gd name="connsiteY3" fmla="*/ 392943 h 1297818"/>
                  <a:gd name="connsiteX4" fmla="*/ 659658 w 828727"/>
                  <a:gd name="connsiteY4" fmla="*/ 140531 h 1297818"/>
                  <a:gd name="connsiteX5" fmla="*/ 445346 w 828727"/>
                  <a:gd name="connsiteY5" fmla="*/ 37 h 1297818"/>
                  <a:gd name="connsiteX6" fmla="*/ 52 w 828727"/>
                  <a:gd name="connsiteY6" fmla="*/ 704887 h 1297818"/>
                  <a:gd name="connsiteX0" fmla="*/ 757289 w 828727"/>
                  <a:gd name="connsiteY0" fmla="*/ 1045406 h 1045406"/>
                  <a:gd name="connsiteX1" fmla="*/ 828727 w 828727"/>
                  <a:gd name="connsiteY1" fmla="*/ 714412 h 1045406"/>
                  <a:gd name="connsiteX2" fmla="*/ 757289 w 828727"/>
                  <a:gd name="connsiteY2" fmla="*/ 392943 h 1045406"/>
                  <a:gd name="connsiteX3" fmla="*/ 659658 w 828727"/>
                  <a:gd name="connsiteY3" fmla="*/ 140531 h 1045406"/>
                  <a:gd name="connsiteX4" fmla="*/ 445346 w 828727"/>
                  <a:gd name="connsiteY4" fmla="*/ 37 h 1045406"/>
                  <a:gd name="connsiteX5" fmla="*/ 52 w 828727"/>
                  <a:gd name="connsiteY5" fmla="*/ 704887 h 1045406"/>
                  <a:gd name="connsiteX0" fmla="*/ 828727 w 828727"/>
                  <a:gd name="connsiteY0" fmla="*/ 714412 h 714412"/>
                  <a:gd name="connsiteX1" fmla="*/ 757289 w 828727"/>
                  <a:gd name="connsiteY1" fmla="*/ 392943 h 714412"/>
                  <a:gd name="connsiteX2" fmla="*/ 659658 w 828727"/>
                  <a:gd name="connsiteY2" fmla="*/ 140531 h 714412"/>
                  <a:gd name="connsiteX3" fmla="*/ 445346 w 828727"/>
                  <a:gd name="connsiteY3" fmla="*/ 37 h 714412"/>
                  <a:gd name="connsiteX4" fmla="*/ 52 w 828727"/>
                  <a:gd name="connsiteY4" fmla="*/ 704887 h 714412"/>
                  <a:gd name="connsiteX0" fmla="*/ 828727 w 828727"/>
                  <a:gd name="connsiteY0" fmla="*/ 714412 h 714412"/>
                  <a:gd name="connsiteX1" fmla="*/ 738239 w 828727"/>
                  <a:gd name="connsiteY1" fmla="*/ 334972 h 714412"/>
                  <a:gd name="connsiteX2" fmla="*/ 659658 w 828727"/>
                  <a:gd name="connsiteY2" fmla="*/ 140531 h 714412"/>
                  <a:gd name="connsiteX3" fmla="*/ 445346 w 828727"/>
                  <a:gd name="connsiteY3" fmla="*/ 37 h 714412"/>
                  <a:gd name="connsiteX4" fmla="*/ 52 w 828727"/>
                  <a:gd name="connsiteY4" fmla="*/ 704887 h 714412"/>
                  <a:gd name="connsiteX0" fmla="*/ 828727 w 828727"/>
                  <a:gd name="connsiteY0" fmla="*/ 714412 h 714412"/>
                  <a:gd name="connsiteX1" fmla="*/ 738239 w 828727"/>
                  <a:gd name="connsiteY1" fmla="*/ 334972 h 714412"/>
                  <a:gd name="connsiteX2" fmla="*/ 659658 w 828727"/>
                  <a:gd name="connsiteY2" fmla="*/ 140531 h 714412"/>
                  <a:gd name="connsiteX3" fmla="*/ 445346 w 828727"/>
                  <a:gd name="connsiteY3" fmla="*/ 37 h 714412"/>
                  <a:gd name="connsiteX4" fmla="*/ 52 w 828727"/>
                  <a:gd name="connsiteY4" fmla="*/ 704887 h 714412"/>
                  <a:gd name="connsiteX0" fmla="*/ 828726 w 828726"/>
                  <a:gd name="connsiteY0" fmla="*/ 731573 h 731573"/>
                  <a:gd name="connsiteX1" fmla="*/ 738238 w 828726"/>
                  <a:gd name="connsiteY1" fmla="*/ 352133 h 731573"/>
                  <a:gd name="connsiteX2" fmla="*/ 691407 w 828726"/>
                  <a:gd name="connsiteY2" fmla="*/ 227867 h 731573"/>
                  <a:gd name="connsiteX3" fmla="*/ 445345 w 828726"/>
                  <a:gd name="connsiteY3" fmla="*/ 17198 h 731573"/>
                  <a:gd name="connsiteX4" fmla="*/ 51 w 828726"/>
                  <a:gd name="connsiteY4" fmla="*/ 722048 h 731573"/>
                  <a:gd name="connsiteX0" fmla="*/ 828726 w 828726"/>
                  <a:gd name="connsiteY0" fmla="*/ 732259 h 732259"/>
                  <a:gd name="connsiteX1" fmla="*/ 738238 w 828726"/>
                  <a:gd name="connsiteY1" fmla="*/ 352819 h 732259"/>
                  <a:gd name="connsiteX2" fmla="*/ 691407 w 828726"/>
                  <a:gd name="connsiteY2" fmla="*/ 228553 h 732259"/>
                  <a:gd name="connsiteX3" fmla="*/ 445345 w 828726"/>
                  <a:gd name="connsiteY3" fmla="*/ 17884 h 732259"/>
                  <a:gd name="connsiteX4" fmla="*/ 51 w 828726"/>
                  <a:gd name="connsiteY4" fmla="*/ 722734 h 732259"/>
                  <a:gd name="connsiteX0" fmla="*/ 828719 w 828719"/>
                  <a:gd name="connsiteY0" fmla="*/ 751958 h 751958"/>
                  <a:gd name="connsiteX1" fmla="*/ 738231 w 828719"/>
                  <a:gd name="connsiteY1" fmla="*/ 372518 h 751958"/>
                  <a:gd name="connsiteX2" fmla="*/ 691400 w 828719"/>
                  <a:gd name="connsiteY2" fmla="*/ 248252 h 751958"/>
                  <a:gd name="connsiteX3" fmla="*/ 496138 w 828719"/>
                  <a:gd name="connsiteY3" fmla="*/ 16225 h 751958"/>
                  <a:gd name="connsiteX4" fmla="*/ 44 w 828719"/>
                  <a:gd name="connsiteY4" fmla="*/ 742433 h 751958"/>
                  <a:gd name="connsiteX0" fmla="*/ 828721 w 828721"/>
                  <a:gd name="connsiteY0" fmla="*/ 736119 h 736119"/>
                  <a:gd name="connsiteX1" fmla="*/ 738233 w 828721"/>
                  <a:gd name="connsiteY1" fmla="*/ 356679 h 736119"/>
                  <a:gd name="connsiteX2" fmla="*/ 691402 w 828721"/>
                  <a:gd name="connsiteY2" fmla="*/ 232413 h 736119"/>
                  <a:gd name="connsiteX3" fmla="*/ 496140 w 828721"/>
                  <a:gd name="connsiteY3" fmla="*/ 386 h 736119"/>
                  <a:gd name="connsiteX4" fmla="*/ 46 w 828721"/>
                  <a:gd name="connsiteY4" fmla="*/ 726594 h 736119"/>
                  <a:gd name="connsiteX0" fmla="*/ 828721 w 828721"/>
                  <a:gd name="connsiteY0" fmla="*/ 744097 h 744097"/>
                  <a:gd name="connsiteX1" fmla="*/ 738233 w 828721"/>
                  <a:gd name="connsiteY1" fmla="*/ 364657 h 744097"/>
                  <a:gd name="connsiteX2" fmla="*/ 496140 w 828721"/>
                  <a:gd name="connsiteY2" fmla="*/ 8364 h 744097"/>
                  <a:gd name="connsiteX3" fmla="*/ 46 w 828721"/>
                  <a:gd name="connsiteY3" fmla="*/ 734572 h 744097"/>
                  <a:gd name="connsiteX0" fmla="*/ 828720 w 828720"/>
                  <a:gd name="connsiteY0" fmla="*/ 748973 h 748973"/>
                  <a:gd name="connsiteX1" fmla="*/ 712832 w 828720"/>
                  <a:gd name="connsiteY1" fmla="*/ 305460 h 748973"/>
                  <a:gd name="connsiteX2" fmla="*/ 496139 w 828720"/>
                  <a:gd name="connsiteY2" fmla="*/ 13240 h 748973"/>
                  <a:gd name="connsiteX3" fmla="*/ 45 w 828720"/>
                  <a:gd name="connsiteY3" fmla="*/ 739448 h 748973"/>
                  <a:gd name="connsiteX0" fmla="*/ 828720 w 828720"/>
                  <a:gd name="connsiteY0" fmla="*/ 749232 h 749232"/>
                  <a:gd name="connsiteX1" fmla="*/ 712832 w 828720"/>
                  <a:gd name="connsiteY1" fmla="*/ 305719 h 749232"/>
                  <a:gd name="connsiteX2" fmla="*/ 496139 w 828720"/>
                  <a:gd name="connsiteY2" fmla="*/ 13499 h 749232"/>
                  <a:gd name="connsiteX3" fmla="*/ 45 w 828720"/>
                  <a:gd name="connsiteY3" fmla="*/ 739707 h 749232"/>
                  <a:gd name="connsiteX0" fmla="*/ 828721 w 828721"/>
                  <a:gd name="connsiteY0" fmla="*/ 735754 h 735754"/>
                  <a:gd name="connsiteX1" fmla="*/ 712833 w 828721"/>
                  <a:gd name="connsiteY1" fmla="*/ 292241 h 735754"/>
                  <a:gd name="connsiteX2" fmla="*/ 496140 w 828721"/>
                  <a:gd name="connsiteY2" fmla="*/ 21 h 735754"/>
                  <a:gd name="connsiteX3" fmla="*/ 46 w 828721"/>
                  <a:gd name="connsiteY3" fmla="*/ 726229 h 735754"/>
                  <a:gd name="connsiteX0" fmla="*/ 828721 w 828721"/>
                  <a:gd name="connsiteY0" fmla="*/ 735754 h 735754"/>
                  <a:gd name="connsiteX1" fmla="*/ 712833 w 828721"/>
                  <a:gd name="connsiteY1" fmla="*/ 292241 h 735754"/>
                  <a:gd name="connsiteX2" fmla="*/ 496140 w 828721"/>
                  <a:gd name="connsiteY2" fmla="*/ 21 h 735754"/>
                  <a:gd name="connsiteX3" fmla="*/ 46 w 828721"/>
                  <a:gd name="connsiteY3" fmla="*/ 726229 h 735754"/>
                  <a:gd name="connsiteX4" fmla="*/ 828721 w 828721"/>
                  <a:gd name="connsiteY4" fmla="*/ 735754 h 735754"/>
                  <a:gd name="connsiteX0" fmla="*/ 828675 w 828675"/>
                  <a:gd name="connsiteY0" fmla="*/ 735754 h 735754"/>
                  <a:gd name="connsiteX1" fmla="*/ 712787 w 828675"/>
                  <a:gd name="connsiteY1" fmla="*/ 292241 h 735754"/>
                  <a:gd name="connsiteX2" fmla="*/ 496094 w 828675"/>
                  <a:gd name="connsiteY2" fmla="*/ 21 h 735754"/>
                  <a:gd name="connsiteX3" fmla="*/ 0 w 828675"/>
                  <a:gd name="connsiteY3" fmla="*/ 726229 h 735754"/>
                  <a:gd name="connsiteX4" fmla="*/ 391408 w 828675"/>
                  <a:gd name="connsiteY4" fmla="*/ 730048 h 735754"/>
                  <a:gd name="connsiteX5" fmla="*/ 828675 w 828675"/>
                  <a:gd name="connsiteY5" fmla="*/ 735754 h 735754"/>
                  <a:gd name="connsiteX0" fmla="*/ 828675 w 828675"/>
                  <a:gd name="connsiteY0" fmla="*/ 735754 h 1448584"/>
                  <a:gd name="connsiteX1" fmla="*/ 712787 w 828675"/>
                  <a:gd name="connsiteY1" fmla="*/ 292241 h 1448584"/>
                  <a:gd name="connsiteX2" fmla="*/ 496094 w 828675"/>
                  <a:gd name="connsiteY2" fmla="*/ 21 h 1448584"/>
                  <a:gd name="connsiteX3" fmla="*/ 0 w 828675"/>
                  <a:gd name="connsiteY3" fmla="*/ 726229 h 1448584"/>
                  <a:gd name="connsiteX4" fmla="*/ 531901 w 828675"/>
                  <a:gd name="connsiteY4" fmla="*/ 1448584 h 1448584"/>
                  <a:gd name="connsiteX5" fmla="*/ 828675 w 828675"/>
                  <a:gd name="connsiteY5" fmla="*/ 735754 h 1448584"/>
                  <a:gd name="connsiteX0" fmla="*/ 828675 w 828675"/>
                  <a:gd name="connsiteY0" fmla="*/ 735754 h 1449624"/>
                  <a:gd name="connsiteX1" fmla="*/ 712787 w 828675"/>
                  <a:gd name="connsiteY1" fmla="*/ 292241 h 1449624"/>
                  <a:gd name="connsiteX2" fmla="*/ 496094 w 828675"/>
                  <a:gd name="connsiteY2" fmla="*/ 21 h 1449624"/>
                  <a:gd name="connsiteX3" fmla="*/ 0 w 828675"/>
                  <a:gd name="connsiteY3" fmla="*/ 726229 h 1449624"/>
                  <a:gd name="connsiteX4" fmla="*/ 531901 w 828675"/>
                  <a:gd name="connsiteY4" fmla="*/ 1448584 h 1449624"/>
                  <a:gd name="connsiteX5" fmla="*/ 828675 w 828675"/>
                  <a:gd name="connsiteY5" fmla="*/ 735754 h 1449624"/>
                  <a:gd name="connsiteX0" fmla="*/ 828699 w 828699"/>
                  <a:gd name="connsiteY0" fmla="*/ 735754 h 1450242"/>
                  <a:gd name="connsiteX1" fmla="*/ 712811 w 828699"/>
                  <a:gd name="connsiteY1" fmla="*/ 292241 h 1450242"/>
                  <a:gd name="connsiteX2" fmla="*/ 496118 w 828699"/>
                  <a:gd name="connsiteY2" fmla="*/ 21 h 1450242"/>
                  <a:gd name="connsiteX3" fmla="*/ 24 w 828699"/>
                  <a:gd name="connsiteY3" fmla="*/ 726229 h 1450242"/>
                  <a:gd name="connsiteX4" fmla="*/ 531925 w 828699"/>
                  <a:gd name="connsiteY4" fmla="*/ 1448584 h 1450242"/>
                  <a:gd name="connsiteX5" fmla="*/ 828699 w 828699"/>
                  <a:gd name="connsiteY5" fmla="*/ 735754 h 1450242"/>
                  <a:gd name="connsiteX0" fmla="*/ 828699 w 828717"/>
                  <a:gd name="connsiteY0" fmla="*/ 735754 h 1450242"/>
                  <a:gd name="connsiteX1" fmla="*/ 712811 w 828717"/>
                  <a:gd name="connsiteY1" fmla="*/ 292241 h 1450242"/>
                  <a:gd name="connsiteX2" fmla="*/ 496118 w 828717"/>
                  <a:gd name="connsiteY2" fmla="*/ 21 h 1450242"/>
                  <a:gd name="connsiteX3" fmla="*/ 24 w 828717"/>
                  <a:gd name="connsiteY3" fmla="*/ 726229 h 1450242"/>
                  <a:gd name="connsiteX4" fmla="*/ 531925 w 828717"/>
                  <a:gd name="connsiteY4" fmla="*/ 1448584 h 1450242"/>
                  <a:gd name="connsiteX5" fmla="*/ 828699 w 828717"/>
                  <a:gd name="connsiteY5" fmla="*/ 735754 h 1450242"/>
                  <a:gd name="connsiteX0" fmla="*/ 828699 w 828699"/>
                  <a:gd name="connsiteY0" fmla="*/ 735733 h 1450221"/>
                  <a:gd name="connsiteX1" fmla="*/ 496118 w 828699"/>
                  <a:gd name="connsiteY1" fmla="*/ 0 h 1450221"/>
                  <a:gd name="connsiteX2" fmla="*/ 24 w 828699"/>
                  <a:gd name="connsiteY2" fmla="*/ 726208 h 1450221"/>
                  <a:gd name="connsiteX3" fmla="*/ 531925 w 828699"/>
                  <a:gd name="connsiteY3" fmla="*/ 1448563 h 1450221"/>
                  <a:gd name="connsiteX4" fmla="*/ 828699 w 828699"/>
                  <a:gd name="connsiteY4" fmla="*/ 735733 h 1450221"/>
                  <a:gd name="connsiteX0" fmla="*/ 828699 w 828699"/>
                  <a:gd name="connsiteY0" fmla="*/ 737336 h 1451824"/>
                  <a:gd name="connsiteX1" fmla="*/ 496118 w 828699"/>
                  <a:gd name="connsiteY1" fmla="*/ 1603 h 1451824"/>
                  <a:gd name="connsiteX2" fmla="*/ 24 w 828699"/>
                  <a:gd name="connsiteY2" fmla="*/ 727811 h 1451824"/>
                  <a:gd name="connsiteX3" fmla="*/ 531925 w 828699"/>
                  <a:gd name="connsiteY3" fmla="*/ 1450166 h 1451824"/>
                  <a:gd name="connsiteX4" fmla="*/ 828699 w 828699"/>
                  <a:gd name="connsiteY4" fmla="*/ 737336 h 1451824"/>
                  <a:gd name="connsiteX0" fmla="*/ 828677 w 828680"/>
                  <a:gd name="connsiteY0" fmla="*/ 732174 h 1446043"/>
                  <a:gd name="connsiteX1" fmla="*/ 527052 w 828680"/>
                  <a:gd name="connsiteY1" fmla="*/ 1018 h 1446043"/>
                  <a:gd name="connsiteX2" fmla="*/ 2 w 828680"/>
                  <a:gd name="connsiteY2" fmla="*/ 722649 h 1446043"/>
                  <a:gd name="connsiteX3" fmla="*/ 531903 w 828680"/>
                  <a:gd name="connsiteY3" fmla="*/ 1445004 h 1446043"/>
                  <a:gd name="connsiteX4" fmla="*/ 828677 w 828680"/>
                  <a:gd name="connsiteY4" fmla="*/ 732174 h 1446043"/>
                  <a:gd name="connsiteX0" fmla="*/ 828677 w 828680"/>
                  <a:gd name="connsiteY0" fmla="*/ 733016 h 1447743"/>
                  <a:gd name="connsiteX1" fmla="*/ 527052 w 828680"/>
                  <a:gd name="connsiteY1" fmla="*/ 1860 h 1447743"/>
                  <a:gd name="connsiteX2" fmla="*/ 2 w 828680"/>
                  <a:gd name="connsiteY2" fmla="*/ 723491 h 1447743"/>
                  <a:gd name="connsiteX3" fmla="*/ 531903 w 828680"/>
                  <a:gd name="connsiteY3" fmla="*/ 1445846 h 1447743"/>
                  <a:gd name="connsiteX4" fmla="*/ 828677 w 828680"/>
                  <a:gd name="connsiteY4" fmla="*/ 733016 h 1447743"/>
                  <a:gd name="connsiteX0" fmla="*/ 828677 w 828680"/>
                  <a:gd name="connsiteY0" fmla="*/ 732737 h 1447464"/>
                  <a:gd name="connsiteX1" fmla="*/ 527052 w 828680"/>
                  <a:gd name="connsiteY1" fmla="*/ 1581 h 1447464"/>
                  <a:gd name="connsiteX2" fmla="*/ 2 w 828680"/>
                  <a:gd name="connsiteY2" fmla="*/ 723212 h 1447464"/>
                  <a:gd name="connsiteX3" fmla="*/ 531903 w 828680"/>
                  <a:gd name="connsiteY3" fmla="*/ 1445567 h 1447464"/>
                  <a:gd name="connsiteX4" fmla="*/ 828677 w 828680"/>
                  <a:gd name="connsiteY4" fmla="*/ 732737 h 1447464"/>
                  <a:gd name="connsiteX0" fmla="*/ 795339 w 795342"/>
                  <a:gd name="connsiteY0" fmla="*/ 724292 h 1443987"/>
                  <a:gd name="connsiteX1" fmla="*/ 527052 w 795342"/>
                  <a:gd name="connsiteY1" fmla="*/ 1 h 1443987"/>
                  <a:gd name="connsiteX2" fmla="*/ 2 w 795342"/>
                  <a:gd name="connsiteY2" fmla="*/ 721632 h 1443987"/>
                  <a:gd name="connsiteX3" fmla="*/ 531903 w 795342"/>
                  <a:gd name="connsiteY3" fmla="*/ 1443987 h 1443987"/>
                  <a:gd name="connsiteX4" fmla="*/ 795339 w 795342"/>
                  <a:gd name="connsiteY4" fmla="*/ 724292 h 1443987"/>
                  <a:gd name="connsiteX0" fmla="*/ 809627 w 809630"/>
                  <a:gd name="connsiteY0" fmla="*/ 722004 h 1443987"/>
                  <a:gd name="connsiteX1" fmla="*/ 527052 w 809630"/>
                  <a:gd name="connsiteY1" fmla="*/ 1 h 1443987"/>
                  <a:gd name="connsiteX2" fmla="*/ 2 w 809630"/>
                  <a:gd name="connsiteY2" fmla="*/ 721632 h 1443987"/>
                  <a:gd name="connsiteX3" fmla="*/ 531903 w 809630"/>
                  <a:gd name="connsiteY3" fmla="*/ 1443987 h 1443987"/>
                  <a:gd name="connsiteX4" fmla="*/ 809627 w 809630"/>
                  <a:gd name="connsiteY4" fmla="*/ 722004 h 1443987"/>
                  <a:gd name="connsiteX0" fmla="*/ 809627 w 809630"/>
                  <a:gd name="connsiteY0" fmla="*/ 722004 h 1443987"/>
                  <a:gd name="connsiteX1" fmla="*/ 527052 w 809630"/>
                  <a:gd name="connsiteY1" fmla="*/ 1 h 1443987"/>
                  <a:gd name="connsiteX2" fmla="*/ 2 w 809630"/>
                  <a:gd name="connsiteY2" fmla="*/ 721632 h 1443987"/>
                  <a:gd name="connsiteX3" fmla="*/ 531903 w 809630"/>
                  <a:gd name="connsiteY3" fmla="*/ 1443987 h 1443987"/>
                  <a:gd name="connsiteX4" fmla="*/ 809627 w 809630"/>
                  <a:gd name="connsiteY4" fmla="*/ 722004 h 1443987"/>
                  <a:gd name="connsiteX0" fmla="*/ 809627 w 809630"/>
                  <a:gd name="connsiteY0" fmla="*/ 723674 h 1445657"/>
                  <a:gd name="connsiteX1" fmla="*/ 527052 w 809630"/>
                  <a:gd name="connsiteY1" fmla="*/ 1671 h 1445657"/>
                  <a:gd name="connsiteX2" fmla="*/ 2 w 809630"/>
                  <a:gd name="connsiteY2" fmla="*/ 723302 h 1445657"/>
                  <a:gd name="connsiteX3" fmla="*/ 531903 w 809630"/>
                  <a:gd name="connsiteY3" fmla="*/ 1445657 h 1445657"/>
                  <a:gd name="connsiteX4" fmla="*/ 809627 w 809630"/>
                  <a:gd name="connsiteY4" fmla="*/ 723674 h 1445657"/>
                  <a:gd name="connsiteX0" fmla="*/ 809627 w 809631"/>
                  <a:gd name="connsiteY0" fmla="*/ 723674 h 1447309"/>
                  <a:gd name="connsiteX1" fmla="*/ 527052 w 809631"/>
                  <a:gd name="connsiteY1" fmla="*/ 1671 h 1447309"/>
                  <a:gd name="connsiteX2" fmla="*/ 2 w 809631"/>
                  <a:gd name="connsiteY2" fmla="*/ 723302 h 1447309"/>
                  <a:gd name="connsiteX3" fmla="*/ 531903 w 809631"/>
                  <a:gd name="connsiteY3" fmla="*/ 1445657 h 1447309"/>
                  <a:gd name="connsiteX4" fmla="*/ 809627 w 809631"/>
                  <a:gd name="connsiteY4" fmla="*/ 723674 h 14473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09631" h="1447309">
                    <a:moveTo>
                      <a:pt x="809627" y="723674"/>
                    </a:moveTo>
                    <a:cubicBezTo>
                      <a:pt x="808819" y="553948"/>
                      <a:pt x="700089" y="26905"/>
                      <a:pt x="527052" y="1671"/>
                    </a:cubicBezTo>
                    <a:cubicBezTo>
                      <a:pt x="354015" y="-23563"/>
                      <a:pt x="-807" y="237786"/>
                      <a:pt x="2" y="723302"/>
                    </a:cubicBezTo>
                    <a:cubicBezTo>
                      <a:pt x="811" y="1208818"/>
                      <a:pt x="358866" y="1470766"/>
                      <a:pt x="531903" y="1445657"/>
                    </a:cubicBezTo>
                    <a:cubicBezTo>
                      <a:pt x="704940" y="1420548"/>
                      <a:pt x="810435" y="893400"/>
                      <a:pt x="809627" y="723674"/>
                    </a:cubicBez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80" name="Freeform 79"/>
              <p:cNvSpPr/>
              <p:nvPr/>
            </p:nvSpPr>
            <p:spPr>
              <a:xfrm>
                <a:off x="2392922" y="5158297"/>
                <a:ext cx="548967" cy="978362"/>
              </a:xfrm>
              <a:custGeom>
                <a:avLst/>
                <a:gdLst>
                  <a:gd name="connsiteX0" fmla="*/ 828675 w 828716"/>
                  <a:gd name="connsiteY0" fmla="*/ 742216 h 1487326"/>
                  <a:gd name="connsiteX1" fmla="*/ 757237 w 828716"/>
                  <a:gd name="connsiteY1" fmla="*/ 420747 h 1487326"/>
                  <a:gd name="connsiteX2" fmla="*/ 659606 w 828716"/>
                  <a:gd name="connsiteY2" fmla="*/ 168335 h 1487326"/>
                  <a:gd name="connsiteX3" fmla="*/ 445294 w 828716"/>
                  <a:gd name="connsiteY3" fmla="*/ 27841 h 1487326"/>
                  <a:gd name="connsiteX4" fmla="*/ 0 w 828716"/>
                  <a:gd name="connsiteY4" fmla="*/ 732691 h 1487326"/>
                  <a:gd name="connsiteX5" fmla="*/ 445294 w 828716"/>
                  <a:gd name="connsiteY5" fmla="*/ 1456591 h 1487326"/>
                  <a:gd name="connsiteX6" fmla="*/ 657225 w 828716"/>
                  <a:gd name="connsiteY6" fmla="*/ 1325622 h 1487326"/>
                  <a:gd name="connsiteX7" fmla="*/ 747712 w 828716"/>
                  <a:gd name="connsiteY7" fmla="*/ 1070829 h 1487326"/>
                  <a:gd name="connsiteX8" fmla="*/ 828675 w 828716"/>
                  <a:gd name="connsiteY8" fmla="*/ 742216 h 1487326"/>
                  <a:gd name="connsiteX0" fmla="*/ 828675 w 828716"/>
                  <a:gd name="connsiteY0" fmla="*/ 714396 h 1459506"/>
                  <a:gd name="connsiteX1" fmla="*/ 757237 w 828716"/>
                  <a:gd name="connsiteY1" fmla="*/ 392927 h 1459506"/>
                  <a:gd name="connsiteX2" fmla="*/ 659606 w 828716"/>
                  <a:gd name="connsiteY2" fmla="*/ 140515 h 1459506"/>
                  <a:gd name="connsiteX3" fmla="*/ 445294 w 828716"/>
                  <a:gd name="connsiteY3" fmla="*/ 21 h 1459506"/>
                  <a:gd name="connsiteX4" fmla="*/ 0 w 828716"/>
                  <a:gd name="connsiteY4" fmla="*/ 704871 h 1459506"/>
                  <a:gd name="connsiteX5" fmla="*/ 445294 w 828716"/>
                  <a:gd name="connsiteY5" fmla="*/ 1428771 h 1459506"/>
                  <a:gd name="connsiteX6" fmla="*/ 657225 w 828716"/>
                  <a:gd name="connsiteY6" fmla="*/ 1297802 h 1459506"/>
                  <a:gd name="connsiteX7" fmla="*/ 747712 w 828716"/>
                  <a:gd name="connsiteY7" fmla="*/ 1043009 h 1459506"/>
                  <a:gd name="connsiteX8" fmla="*/ 828675 w 828716"/>
                  <a:gd name="connsiteY8" fmla="*/ 714396 h 1459506"/>
                  <a:gd name="connsiteX0" fmla="*/ 828675 w 828716"/>
                  <a:gd name="connsiteY0" fmla="*/ 714396 h 1428786"/>
                  <a:gd name="connsiteX1" fmla="*/ 757237 w 828716"/>
                  <a:gd name="connsiteY1" fmla="*/ 392927 h 1428786"/>
                  <a:gd name="connsiteX2" fmla="*/ 659606 w 828716"/>
                  <a:gd name="connsiteY2" fmla="*/ 140515 h 1428786"/>
                  <a:gd name="connsiteX3" fmla="*/ 445294 w 828716"/>
                  <a:gd name="connsiteY3" fmla="*/ 21 h 1428786"/>
                  <a:gd name="connsiteX4" fmla="*/ 0 w 828716"/>
                  <a:gd name="connsiteY4" fmla="*/ 704871 h 1428786"/>
                  <a:gd name="connsiteX5" fmla="*/ 445294 w 828716"/>
                  <a:gd name="connsiteY5" fmla="*/ 1428771 h 1428786"/>
                  <a:gd name="connsiteX6" fmla="*/ 657225 w 828716"/>
                  <a:gd name="connsiteY6" fmla="*/ 1297802 h 1428786"/>
                  <a:gd name="connsiteX7" fmla="*/ 747712 w 828716"/>
                  <a:gd name="connsiteY7" fmla="*/ 1043009 h 1428786"/>
                  <a:gd name="connsiteX8" fmla="*/ 828675 w 828716"/>
                  <a:gd name="connsiteY8" fmla="*/ 714396 h 1428786"/>
                  <a:gd name="connsiteX0" fmla="*/ 828727 w 828768"/>
                  <a:gd name="connsiteY0" fmla="*/ 714412 h 1428802"/>
                  <a:gd name="connsiteX1" fmla="*/ 757289 w 828768"/>
                  <a:gd name="connsiteY1" fmla="*/ 392943 h 1428802"/>
                  <a:gd name="connsiteX2" fmla="*/ 659658 w 828768"/>
                  <a:gd name="connsiteY2" fmla="*/ 140531 h 1428802"/>
                  <a:gd name="connsiteX3" fmla="*/ 445346 w 828768"/>
                  <a:gd name="connsiteY3" fmla="*/ 37 h 1428802"/>
                  <a:gd name="connsiteX4" fmla="*/ 52 w 828768"/>
                  <a:gd name="connsiteY4" fmla="*/ 704887 h 1428802"/>
                  <a:gd name="connsiteX5" fmla="*/ 445346 w 828768"/>
                  <a:gd name="connsiteY5" fmla="*/ 1428787 h 1428802"/>
                  <a:gd name="connsiteX6" fmla="*/ 657277 w 828768"/>
                  <a:gd name="connsiteY6" fmla="*/ 1297818 h 1428802"/>
                  <a:gd name="connsiteX7" fmla="*/ 747764 w 828768"/>
                  <a:gd name="connsiteY7" fmla="*/ 1043025 h 1428802"/>
                  <a:gd name="connsiteX8" fmla="*/ 828727 w 828768"/>
                  <a:gd name="connsiteY8" fmla="*/ 714412 h 1428802"/>
                  <a:gd name="connsiteX0" fmla="*/ 828727 w 828727"/>
                  <a:gd name="connsiteY0" fmla="*/ 714412 h 1428802"/>
                  <a:gd name="connsiteX1" fmla="*/ 757289 w 828727"/>
                  <a:gd name="connsiteY1" fmla="*/ 392943 h 1428802"/>
                  <a:gd name="connsiteX2" fmla="*/ 659658 w 828727"/>
                  <a:gd name="connsiteY2" fmla="*/ 140531 h 1428802"/>
                  <a:gd name="connsiteX3" fmla="*/ 445346 w 828727"/>
                  <a:gd name="connsiteY3" fmla="*/ 37 h 1428802"/>
                  <a:gd name="connsiteX4" fmla="*/ 52 w 828727"/>
                  <a:gd name="connsiteY4" fmla="*/ 704887 h 1428802"/>
                  <a:gd name="connsiteX5" fmla="*/ 445346 w 828727"/>
                  <a:gd name="connsiteY5" fmla="*/ 1428787 h 1428802"/>
                  <a:gd name="connsiteX6" fmla="*/ 657277 w 828727"/>
                  <a:gd name="connsiteY6" fmla="*/ 1297818 h 1428802"/>
                  <a:gd name="connsiteX7" fmla="*/ 757289 w 828727"/>
                  <a:gd name="connsiteY7" fmla="*/ 1045406 h 1428802"/>
                  <a:gd name="connsiteX8" fmla="*/ 828727 w 828727"/>
                  <a:gd name="connsiteY8" fmla="*/ 714412 h 1428802"/>
                  <a:gd name="connsiteX0" fmla="*/ 828727 w 828727"/>
                  <a:gd name="connsiteY0" fmla="*/ 714412 h 1428802"/>
                  <a:gd name="connsiteX1" fmla="*/ 757289 w 828727"/>
                  <a:gd name="connsiteY1" fmla="*/ 392943 h 1428802"/>
                  <a:gd name="connsiteX2" fmla="*/ 659658 w 828727"/>
                  <a:gd name="connsiteY2" fmla="*/ 140531 h 1428802"/>
                  <a:gd name="connsiteX3" fmla="*/ 445346 w 828727"/>
                  <a:gd name="connsiteY3" fmla="*/ 37 h 1428802"/>
                  <a:gd name="connsiteX4" fmla="*/ 52 w 828727"/>
                  <a:gd name="connsiteY4" fmla="*/ 704887 h 1428802"/>
                  <a:gd name="connsiteX5" fmla="*/ 445346 w 828727"/>
                  <a:gd name="connsiteY5" fmla="*/ 1428787 h 1428802"/>
                  <a:gd name="connsiteX6" fmla="*/ 657277 w 828727"/>
                  <a:gd name="connsiteY6" fmla="*/ 1297818 h 1428802"/>
                  <a:gd name="connsiteX7" fmla="*/ 757289 w 828727"/>
                  <a:gd name="connsiteY7" fmla="*/ 1045406 h 1428802"/>
                  <a:gd name="connsiteX8" fmla="*/ 828727 w 828727"/>
                  <a:gd name="connsiteY8" fmla="*/ 714412 h 1428802"/>
                  <a:gd name="connsiteX0" fmla="*/ 445346 w 828727"/>
                  <a:gd name="connsiteY0" fmla="*/ 1428787 h 1516659"/>
                  <a:gd name="connsiteX1" fmla="*/ 657277 w 828727"/>
                  <a:gd name="connsiteY1" fmla="*/ 1297818 h 1516659"/>
                  <a:gd name="connsiteX2" fmla="*/ 757289 w 828727"/>
                  <a:gd name="connsiteY2" fmla="*/ 1045406 h 1516659"/>
                  <a:gd name="connsiteX3" fmla="*/ 828727 w 828727"/>
                  <a:gd name="connsiteY3" fmla="*/ 714412 h 1516659"/>
                  <a:gd name="connsiteX4" fmla="*/ 757289 w 828727"/>
                  <a:gd name="connsiteY4" fmla="*/ 392943 h 1516659"/>
                  <a:gd name="connsiteX5" fmla="*/ 659658 w 828727"/>
                  <a:gd name="connsiteY5" fmla="*/ 140531 h 1516659"/>
                  <a:gd name="connsiteX6" fmla="*/ 445346 w 828727"/>
                  <a:gd name="connsiteY6" fmla="*/ 37 h 1516659"/>
                  <a:gd name="connsiteX7" fmla="*/ 52 w 828727"/>
                  <a:gd name="connsiteY7" fmla="*/ 704887 h 1516659"/>
                  <a:gd name="connsiteX8" fmla="*/ 536786 w 828727"/>
                  <a:gd name="connsiteY8" fmla="*/ 1516659 h 1516659"/>
                  <a:gd name="connsiteX0" fmla="*/ 657277 w 828727"/>
                  <a:gd name="connsiteY0" fmla="*/ 1297818 h 1516659"/>
                  <a:gd name="connsiteX1" fmla="*/ 757289 w 828727"/>
                  <a:gd name="connsiteY1" fmla="*/ 1045406 h 1516659"/>
                  <a:gd name="connsiteX2" fmla="*/ 828727 w 828727"/>
                  <a:gd name="connsiteY2" fmla="*/ 714412 h 1516659"/>
                  <a:gd name="connsiteX3" fmla="*/ 757289 w 828727"/>
                  <a:gd name="connsiteY3" fmla="*/ 392943 h 1516659"/>
                  <a:gd name="connsiteX4" fmla="*/ 659658 w 828727"/>
                  <a:gd name="connsiteY4" fmla="*/ 140531 h 1516659"/>
                  <a:gd name="connsiteX5" fmla="*/ 445346 w 828727"/>
                  <a:gd name="connsiteY5" fmla="*/ 37 h 1516659"/>
                  <a:gd name="connsiteX6" fmla="*/ 52 w 828727"/>
                  <a:gd name="connsiteY6" fmla="*/ 704887 h 1516659"/>
                  <a:gd name="connsiteX7" fmla="*/ 536786 w 828727"/>
                  <a:gd name="connsiteY7" fmla="*/ 1516659 h 1516659"/>
                  <a:gd name="connsiteX0" fmla="*/ 657277 w 828727"/>
                  <a:gd name="connsiteY0" fmla="*/ 1297818 h 1297818"/>
                  <a:gd name="connsiteX1" fmla="*/ 757289 w 828727"/>
                  <a:gd name="connsiteY1" fmla="*/ 1045406 h 1297818"/>
                  <a:gd name="connsiteX2" fmla="*/ 828727 w 828727"/>
                  <a:gd name="connsiteY2" fmla="*/ 714412 h 1297818"/>
                  <a:gd name="connsiteX3" fmla="*/ 757289 w 828727"/>
                  <a:gd name="connsiteY3" fmla="*/ 392943 h 1297818"/>
                  <a:gd name="connsiteX4" fmla="*/ 659658 w 828727"/>
                  <a:gd name="connsiteY4" fmla="*/ 140531 h 1297818"/>
                  <a:gd name="connsiteX5" fmla="*/ 445346 w 828727"/>
                  <a:gd name="connsiteY5" fmla="*/ 37 h 1297818"/>
                  <a:gd name="connsiteX6" fmla="*/ 52 w 828727"/>
                  <a:gd name="connsiteY6" fmla="*/ 704887 h 1297818"/>
                  <a:gd name="connsiteX0" fmla="*/ 757289 w 828727"/>
                  <a:gd name="connsiteY0" fmla="*/ 1045406 h 1045406"/>
                  <a:gd name="connsiteX1" fmla="*/ 828727 w 828727"/>
                  <a:gd name="connsiteY1" fmla="*/ 714412 h 1045406"/>
                  <a:gd name="connsiteX2" fmla="*/ 757289 w 828727"/>
                  <a:gd name="connsiteY2" fmla="*/ 392943 h 1045406"/>
                  <a:gd name="connsiteX3" fmla="*/ 659658 w 828727"/>
                  <a:gd name="connsiteY3" fmla="*/ 140531 h 1045406"/>
                  <a:gd name="connsiteX4" fmla="*/ 445346 w 828727"/>
                  <a:gd name="connsiteY4" fmla="*/ 37 h 1045406"/>
                  <a:gd name="connsiteX5" fmla="*/ 52 w 828727"/>
                  <a:gd name="connsiteY5" fmla="*/ 704887 h 1045406"/>
                  <a:gd name="connsiteX0" fmla="*/ 828727 w 828727"/>
                  <a:gd name="connsiteY0" fmla="*/ 714412 h 714412"/>
                  <a:gd name="connsiteX1" fmla="*/ 757289 w 828727"/>
                  <a:gd name="connsiteY1" fmla="*/ 392943 h 714412"/>
                  <a:gd name="connsiteX2" fmla="*/ 659658 w 828727"/>
                  <a:gd name="connsiteY2" fmla="*/ 140531 h 714412"/>
                  <a:gd name="connsiteX3" fmla="*/ 445346 w 828727"/>
                  <a:gd name="connsiteY3" fmla="*/ 37 h 714412"/>
                  <a:gd name="connsiteX4" fmla="*/ 52 w 828727"/>
                  <a:gd name="connsiteY4" fmla="*/ 704887 h 714412"/>
                  <a:gd name="connsiteX0" fmla="*/ 828727 w 828727"/>
                  <a:gd name="connsiteY0" fmla="*/ 714412 h 714412"/>
                  <a:gd name="connsiteX1" fmla="*/ 738239 w 828727"/>
                  <a:gd name="connsiteY1" fmla="*/ 334972 h 714412"/>
                  <a:gd name="connsiteX2" fmla="*/ 659658 w 828727"/>
                  <a:gd name="connsiteY2" fmla="*/ 140531 h 714412"/>
                  <a:gd name="connsiteX3" fmla="*/ 445346 w 828727"/>
                  <a:gd name="connsiteY3" fmla="*/ 37 h 714412"/>
                  <a:gd name="connsiteX4" fmla="*/ 52 w 828727"/>
                  <a:gd name="connsiteY4" fmla="*/ 704887 h 714412"/>
                  <a:gd name="connsiteX0" fmla="*/ 828727 w 828727"/>
                  <a:gd name="connsiteY0" fmla="*/ 714412 h 714412"/>
                  <a:gd name="connsiteX1" fmla="*/ 738239 w 828727"/>
                  <a:gd name="connsiteY1" fmla="*/ 334972 h 714412"/>
                  <a:gd name="connsiteX2" fmla="*/ 659658 w 828727"/>
                  <a:gd name="connsiteY2" fmla="*/ 140531 h 714412"/>
                  <a:gd name="connsiteX3" fmla="*/ 445346 w 828727"/>
                  <a:gd name="connsiteY3" fmla="*/ 37 h 714412"/>
                  <a:gd name="connsiteX4" fmla="*/ 52 w 828727"/>
                  <a:gd name="connsiteY4" fmla="*/ 704887 h 714412"/>
                  <a:gd name="connsiteX0" fmla="*/ 828726 w 828726"/>
                  <a:gd name="connsiteY0" fmla="*/ 731573 h 731573"/>
                  <a:gd name="connsiteX1" fmla="*/ 738238 w 828726"/>
                  <a:gd name="connsiteY1" fmla="*/ 352133 h 731573"/>
                  <a:gd name="connsiteX2" fmla="*/ 691407 w 828726"/>
                  <a:gd name="connsiteY2" fmla="*/ 227867 h 731573"/>
                  <a:gd name="connsiteX3" fmla="*/ 445345 w 828726"/>
                  <a:gd name="connsiteY3" fmla="*/ 17198 h 731573"/>
                  <a:gd name="connsiteX4" fmla="*/ 51 w 828726"/>
                  <a:gd name="connsiteY4" fmla="*/ 722048 h 731573"/>
                  <a:gd name="connsiteX0" fmla="*/ 828726 w 828726"/>
                  <a:gd name="connsiteY0" fmla="*/ 732259 h 732259"/>
                  <a:gd name="connsiteX1" fmla="*/ 738238 w 828726"/>
                  <a:gd name="connsiteY1" fmla="*/ 352819 h 732259"/>
                  <a:gd name="connsiteX2" fmla="*/ 691407 w 828726"/>
                  <a:gd name="connsiteY2" fmla="*/ 228553 h 732259"/>
                  <a:gd name="connsiteX3" fmla="*/ 445345 w 828726"/>
                  <a:gd name="connsiteY3" fmla="*/ 17884 h 732259"/>
                  <a:gd name="connsiteX4" fmla="*/ 51 w 828726"/>
                  <a:gd name="connsiteY4" fmla="*/ 722734 h 732259"/>
                  <a:gd name="connsiteX0" fmla="*/ 828719 w 828719"/>
                  <a:gd name="connsiteY0" fmla="*/ 751958 h 751958"/>
                  <a:gd name="connsiteX1" fmla="*/ 738231 w 828719"/>
                  <a:gd name="connsiteY1" fmla="*/ 372518 h 751958"/>
                  <a:gd name="connsiteX2" fmla="*/ 691400 w 828719"/>
                  <a:gd name="connsiteY2" fmla="*/ 248252 h 751958"/>
                  <a:gd name="connsiteX3" fmla="*/ 496138 w 828719"/>
                  <a:gd name="connsiteY3" fmla="*/ 16225 h 751958"/>
                  <a:gd name="connsiteX4" fmla="*/ 44 w 828719"/>
                  <a:gd name="connsiteY4" fmla="*/ 742433 h 751958"/>
                  <a:gd name="connsiteX0" fmla="*/ 828721 w 828721"/>
                  <a:gd name="connsiteY0" fmla="*/ 736119 h 736119"/>
                  <a:gd name="connsiteX1" fmla="*/ 738233 w 828721"/>
                  <a:gd name="connsiteY1" fmla="*/ 356679 h 736119"/>
                  <a:gd name="connsiteX2" fmla="*/ 691402 w 828721"/>
                  <a:gd name="connsiteY2" fmla="*/ 232413 h 736119"/>
                  <a:gd name="connsiteX3" fmla="*/ 496140 w 828721"/>
                  <a:gd name="connsiteY3" fmla="*/ 386 h 736119"/>
                  <a:gd name="connsiteX4" fmla="*/ 46 w 828721"/>
                  <a:gd name="connsiteY4" fmla="*/ 726594 h 736119"/>
                  <a:gd name="connsiteX0" fmla="*/ 828721 w 828721"/>
                  <a:gd name="connsiteY0" fmla="*/ 744097 h 744097"/>
                  <a:gd name="connsiteX1" fmla="*/ 738233 w 828721"/>
                  <a:gd name="connsiteY1" fmla="*/ 364657 h 744097"/>
                  <a:gd name="connsiteX2" fmla="*/ 496140 w 828721"/>
                  <a:gd name="connsiteY2" fmla="*/ 8364 h 744097"/>
                  <a:gd name="connsiteX3" fmla="*/ 46 w 828721"/>
                  <a:gd name="connsiteY3" fmla="*/ 734572 h 744097"/>
                  <a:gd name="connsiteX0" fmla="*/ 828720 w 828720"/>
                  <a:gd name="connsiteY0" fmla="*/ 748973 h 748973"/>
                  <a:gd name="connsiteX1" fmla="*/ 712832 w 828720"/>
                  <a:gd name="connsiteY1" fmla="*/ 305460 h 748973"/>
                  <a:gd name="connsiteX2" fmla="*/ 496139 w 828720"/>
                  <a:gd name="connsiteY2" fmla="*/ 13240 h 748973"/>
                  <a:gd name="connsiteX3" fmla="*/ 45 w 828720"/>
                  <a:gd name="connsiteY3" fmla="*/ 739448 h 748973"/>
                  <a:gd name="connsiteX0" fmla="*/ 828720 w 828720"/>
                  <a:gd name="connsiteY0" fmla="*/ 749232 h 749232"/>
                  <a:gd name="connsiteX1" fmla="*/ 712832 w 828720"/>
                  <a:gd name="connsiteY1" fmla="*/ 305719 h 749232"/>
                  <a:gd name="connsiteX2" fmla="*/ 496139 w 828720"/>
                  <a:gd name="connsiteY2" fmla="*/ 13499 h 749232"/>
                  <a:gd name="connsiteX3" fmla="*/ 45 w 828720"/>
                  <a:gd name="connsiteY3" fmla="*/ 739707 h 749232"/>
                  <a:gd name="connsiteX0" fmla="*/ 828721 w 828721"/>
                  <a:gd name="connsiteY0" fmla="*/ 735754 h 735754"/>
                  <a:gd name="connsiteX1" fmla="*/ 712833 w 828721"/>
                  <a:gd name="connsiteY1" fmla="*/ 292241 h 735754"/>
                  <a:gd name="connsiteX2" fmla="*/ 496140 w 828721"/>
                  <a:gd name="connsiteY2" fmla="*/ 21 h 735754"/>
                  <a:gd name="connsiteX3" fmla="*/ 46 w 828721"/>
                  <a:gd name="connsiteY3" fmla="*/ 726229 h 735754"/>
                  <a:gd name="connsiteX0" fmla="*/ 828716 w 828716"/>
                  <a:gd name="connsiteY0" fmla="*/ 740167 h 740167"/>
                  <a:gd name="connsiteX1" fmla="*/ 583843 w 828716"/>
                  <a:gd name="connsiteY1" fmla="*/ 441853 h 740167"/>
                  <a:gd name="connsiteX2" fmla="*/ 496135 w 828716"/>
                  <a:gd name="connsiteY2" fmla="*/ 4434 h 740167"/>
                  <a:gd name="connsiteX3" fmla="*/ 41 w 828716"/>
                  <a:gd name="connsiteY3" fmla="*/ 730642 h 740167"/>
                  <a:gd name="connsiteX0" fmla="*/ 828716 w 828716"/>
                  <a:gd name="connsiteY0" fmla="*/ 739620 h 739620"/>
                  <a:gd name="connsiteX1" fmla="*/ 583843 w 828716"/>
                  <a:gd name="connsiteY1" fmla="*/ 441306 h 739620"/>
                  <a:gd name="connsiteX2" fmla="*/ 496135 w 828716"/>
                  <a:gd name="connsiteY2" fmla="*/ 3887 h 739620"/>
                  <a:gd name="connsiteX3" fmla="*/ 41 w 828716"/>
                  <a:gd name="connsiteY3" fmla="*/ 730095 h 739620"/>
                  <a:gd name="connsiteX0" fmla="*/ 828888 w 828888"/>
                  <a:gd name="connsiteY0" fmla="*/ 673526 h 673526"/>
                  <a:gd name="connsiteX1" fmla="*/ 584015 w 828888"/>
                  <a:gd name="connsiteY1" fmla="*/ 375212 h 673526"/>
                  <a:gd name="connsiteX2" fmla="*/ 168320 w 828888"/>
                  <a:gd name="connsiteY2" fmla="*/ 5082 h 673526"/>
                  <a:gd name="connsiteX3" fmla="*/ 213 w 828888"/>
                  <a:gd name="connsiteY3" fmla="*/ 664001 h 673526"/>
                  <a:gd name="connsiteX0" fmla="*/ 976170 w 976170"/>
                  <a:gd name="connsiteY0" fmla="*/ 673745 h 673745"/>
                  <a:gd name="connsiteX1" fmla="*/ 731297 w 976170"/>
                  <a:gd name="connsiteY1" fmla="*/ 375431 h 673745"/>
                  <a:gd name="connsiteX2" fmla="*/ 315602 w 976170"/>
                  <a:gd name="connsiteY2" fmla="*/ 5301 h 673745"/>
                  <a:gd name="connsiteX3" fmla="*/ 85 w 976170"/>
                  <a:gd name="connsiteY3" fmla="*/ 671303 h 673745"/>
                  <a:gd name="connsiteX0" fmla="*/ 976170 w 976170"/>
                  <a:gd name="connsiteY0" fmla="*/ 668572 h 668572"/>
                  <a:gd name="connsiteX1" fmla="*/ 731297 w 976170"/>
                  <a:gd name="connsiteY1" fmla="*/ 370258 h 668572"/>
                  <a:gd name="connsiteX2" fmla="*/ 315602 w 976170"/>
                  <a:gd name="connsiteY2" fmla="*/ 128 h 668572"/>
                  <a:gd name="connsiteX3" fmla="*/ 85 w 976170"/>
                  <a:gd name="connsiteY3" fmla="*/ 666130 h 668572"/>
                  <a:gd name="connsiteX0" fmla="*/ 976165 w 976165"/>
                  <a:gd name="connsiteY0" fmla="*/ 675821 h 675821"/>
                  <a:gd name="connsiteX1" fmla="*/ 679698 w 976165"/>
                  <a:gd name="connsiteY1" fmla="*/ 338551 h 675821"/>
                  <a:gd name="connsiteX2" fmla="*/ 315597 w 976165"/>
                  <a:gd name="connsiteY2" fmla="*/ 7377 h 675821"/>
                  <a:gd name="connsiteX3" fmla="*/ 80 w 976165"/>
                  <a:gd name="connsiteY3" fmla="*/ 673379 h 675821"/>
                  <a:gd name="connsiteX0" fmla="*/ 976165 w 976165"/>
                  <a:gd name="connsiteY0" fmla="*/ 675238 h 675238"/>
                  <a:gd name="connsiteX1" fmla="*/ 679698 w 976165"/>
                  <a:gd name="connsiteY1" fmla="*/ 337968 h 675238"/>
                  <a:gd name="connsiteX2" fmla="*/ 315597 w 976165"/>
                  <a:gd name="connsiteY2" fmla="*/ 6794 h 675238"/>
                  <a:gd name="connsiteX3" fmla="*/ 80 w 976165"/>
                  <a:gd name="connsiteY3" fmla="*/ 672796 h 675238"/>
                  <a:gd name="connsiteX0" fmla="*/ 976165 w 976165"/>
                  <a:gd name="connsiteY0" fmla="*/ 717966 h 717966"/>
                  <a:gd name="connsiteX1" fmla="*/ 679698 w 976165"/>
                  <a:gd name="connsiteY1" fmla="*/ 380696 h 717966"/>
                  <a:gd name="connsiteX2" fmla="*/ 433668 w 976165"/>
                  <a:gd name="connsiteY2" fmla="*/ 85850 h 717966"/>
                  <a:gd name="connsiteX3" fmla="*/ 315597 w 976165"/>
                  <a:gd name="connsiteY3" fmla="*/ 49522 h 717966"/>
                  <a:gd name="connsiteX4" fmla="*/ 80 w 976165"/>
                  <a:gd name="connsiteY4" fmla="*/ 715524 h 717966"/>
                  <a:gd name="connsiteX0" fmla="*/ 976160 w 976160"/>
                  <a:gd name="connsiteY0" fmla="*/ 689741 h 689741"/>
                  <a:gd name="connsiteX1" fmla="*/ 679693 w 976160"/>
                  <a:gd name="connsiteY1" fmla="*/ 352471 h 689741"/>
                  <a:gd name="connsiteX2" fmla="*/ 570017 w 976160"/>
                  <a:gd name="connsiteY2" fmla="*/ 181575 h 689741"/>
                  <a:gd name="connsiteX3" fmla="*/ 315592 w 976160"/>
                  <a:gd name="connsiteY3" fmla="*/ 21297 h 689741"/>
                  <a:gd name="connsiteX4" fmla="*/ 75 w 976160"/>
                  <a:gd name="connsiteY4" fmla="*/ 687299 h 689741"/>
                  <a:gd name="connsiteX0" fmla="*/ 976160 w 976160"/>
                  <a:gd name="connsiteY0" fmla="*/ 675821 h 675821"/>
                  <a:gd name="connsiteX1" fmla="*/ 679693 w 976160"/>
                  <a:gd name="connsiteY1" fmla="*/ 338551 h 675821"/>
                  <a:gd name="connsiteX2" fmla="*/ 315592 w 976160"/>
                  <a:gd name="connsiteY2" fmla="*/ 7377 h 675821"/>
                  <a:gd name="connsiteX3" fmla="*/ 75 w 976160"/>
                  <a:gd name="connsiteY3" fmla="*/ 673379 h 675821"/>
                  <a:gd name="connsiteX0" fmla="*/ 976162 w 976162"/>
                  <a:gd name="connsiteY0" fmla="*/ 684674 h 684674"/>
                  <a:gd name="connsiteX1" fmla="*/ 602305 w 976162"/>
                  <a:gd name="connsiteY1" fmla="*/ 244702 h 684674"/>
                  <a:gd name="connsiteX2" fmla="*/ 315594 w 976162"/>
                  <a:gd name="connsiteY2" fmla="*/ 16230 h 684674"/>
                  <a:gd name="connsiteX3" fmla="*/ 77 w 976162"/>
                  <a:gd name="connsiteY3" fmla="*/ 682232 h 684674"/>
                  <a:gd name="connsiteX0" fmla="*/ 976162 w 976162"/>
                  <a:gd name="connsiteY0" fmla="*/ 684675 h 684675"/>
                  <a:gd name="connsiteX1" fmla="*/ 602305 w 976162"/>
                  <a:gd name="connsiteY1" fmla="*/ 244703 h 684675"/>
                  <a:gd name="connsiteX2" fmla="*/ 315594 w 976162"/>
                  <a:gd name="connsiteY2" fmla="*/ 16231 h 684675"/>
                  <a:gd name="connsiteX3" fmla="*/ 77 w 976162"/>
                  <a:gd name="connsiteY3" fmla="*/ 682233 h 684675"/>
                  <a:gd name="connsiteX0" fmla="*/ 976167 w 976167"/>
                  <a:gd name="connsiteY0" fmla="*/ 669981 h 669981"/>
                  <a:gd name="connsiteX1" fmla="*/ 602310 w 976167"/>
                  <a:gd name="connsiteY1" fmla="*/ 230009 h 669981"/>
                  <a:gd name="connsiteX2" fmla="*/ 315599 w 976167"/>
                  <a:gd name="connsiteY2" fmla="*/ 1537 h 669981"/>
                  <a:gd name="connsiteX3" fmla="*/ 82 w 976167"/>
                  <a:gd name="connsiteY3" fmla="*/ 667539 h 669981"/>
                  <a:gd name="connsiteX0" fmla="*/ 976162 w 976162"/>
                  <a:gd name="connsiteY0" fmla="*/ 683852 h 683852"/>
                  <a:gd name="connsiteX1" fmla="*/ 620732 w 976162"/>
                  <a:gd name="connsiteY1" fmla="*/ 250963 h 683852"/>
                  <a:gd name="connsiteX2" fmla="*/ 315594 w 976162"/>
                  <a:gd name="connsiteY2" fmla="*/ 15408 h 683852"/>
                  <a:gd name="connsiteX3" fmla="*/ 77 w 976162"/>
                  <a:gd name="connsiteY3" fmla="*/ 681410 h 683852"/>
                  <a:gd name="connsiteX0" fmla="*/ 976162 w 976162"/>
                  <a:gd name="connsiteY0" fmla="*/ 682689 h 682689"/>
                  <a:gd name="connsiteX1" fmla="*/ 620732 w 976162"/>
                  <a:gd name="connsiteY1" fmla="*/ 260423 h 682689"/>
                  <a:gd name="connsiteX2" fmla="*/ 315594 w 976162"/>
                  <a:gd name="connsiteY2" fmla="*/ 14245 h 682689"/>
                  <a:gd name="connsiteX3" fmla="*/ 77 w 976162"/>
                  <a:gd name="connsiteY3" fmla="*/ 680247 h 682689"/>
                  <a:gd name="connsiteX0" fmla="*/ 976194 w 976194"/>
                  <a:gd name="connsiteY0" fmla="*/ 625834 h 625834"/>
                  <a:gd name="connsiteX1" fmla="*/ 620764 w 976194"/>
                  <a:gd name="connsiteY1" fmla="*/ 203568 h 625834"/>
                  <a:gd name="connsiteX2" fmla="*/ 249292 w 976194"/>
                  <a:gd name="connsiteY2" fmla="*/ 17594 h 625834"/>
                  <a:gd name="connsiteX3" fmla="*/ 109 w 976194"/>
                  <a:gd name="connsiteY3" fmla="*/ 623392 h 625834"/>
                  <a:gd name="connsiteX0" fmla="*/ 976213 w 976213"/>
                  <a:gd name="connsiteY0" fmla="*/ 613370 h 613370"/>
                  <a:gd name="connsiteX1" fmla="*/ 620783 w 976213"/>
                  <a:gd name="connsiteY1" fmla="*/ 191104 h 613370"/>
                  <a:gd name="connsiteX2" fmla="*/ 249311 w 976213"/>
                  <a:gd name="connsiteY2" fmla="*/ 5130 h 613370"/>
                  <a:gd name="connsiteX3" fmla="*/ 128 w 976213"/>
                  <a:gd name="connsiteY3" fmla="*/ 610928 h 613370"/>
                  <a:gd name="connsiteX0" fmla="*/ 976085 w 976085"/>
                  <a:gd name="connsiteY0" fmla="*/ 613370 h 613370"/>
                  <a:gd name="connsiteX1" fmla="*/ 620655 w 976085"/>
                  <a:gd name="connsiteY1" fmla="*/ 191104 h 613370"/>
                  <a:gd name="connsiteX2" fmla="*/ 249183 w 976085"/>
                  <a:gd name="connsiteY2" fmla="*/ 5130 h 613370"/>
                  <a:gd name="connsiteX3" fmla="*/ 0 w 976085"/>
                  <a:gd name="connsiteY3" fmla="*/ 610928 h 613370"/>
                  <a:gd name="connsiteX0" fmla="*/ 976085 w 976085"/>
                  <a:gd name="connsiteY0" fmla="*/ 613370 h 613370"/>
                  <a:gd name="connsiteX1" fmla="*/ 620655 w 976085"/>
                  <a:gd name="connsiteY1" fmla="*/ 191104 h 613370"/>
                  <a:gd name="connsiteX2" fmla="*/ 249183 w 976085"/>
                  <a:gd name="connsiteY2" fmla="*/ 5130 h 613370"/>
                  <a:gd name="connsiteX3" fmla="*/ 0 w 976085"/>
                  <a:gd name="connsiteY3" fmla="*/ 610928 h 613370"/>
                  <a:gd name="connsiteX4" fmla="*/ 976085 w 976085"/>
                  <a:gd name="connsiteY4" fmla="*/ 613370 h 613370"/>
                  <a:gd name="connsiteX0" fmla="*/ 976085 w 978120"/>
                  <a:gd name="connsiteY0" fmla="*/ 608241 h 608241"/>
                  <a:gd name="connsiteX1" fmla="*/ 249183 w 978120"/>
                  <a:gd name="connsiteY1" fmla="*/ 1 h 608241"/>
                  <a:gd name="connsiteX2" fmla="*/ 0 w 978120"/>
                  <a:gd name="connsiteY2" fmla="*/ 605799 h 608241"/>
                  <a:gd name="connsiteX3" fmla="*/ 976085 w 978120"/>
                  <a:gd name="connsiteY3" fmla="*/ 608241 h 608241"/>
                  <a:gd name="connsiteX0" fmla="*/ 976085 w 978194"/>
                  <a:gd name="connsiteY0" fmla="*/ 654278 h 654278"/>
                  <a:gd name="connsiteX1" fmla="*/ 271295 w 978194"/>
                  <a:gd name="connsiteY1" fmla="*/ 0 h 654278"/>
                  <a:gd name="connsiteX2" fmla="*/ 0 w 978194"/>
                  <a:gd name="connsiteY2" fmla="*/ 651836 h 654278"/>
                  <a:gd name="connsiteX3" fmla="*/ 976085 w 978194"/>
                  <a:gd name="connsiteY3" fmla="*/ 654278 h 654278"/>
                  <a:gd name="connsiteX0" fmla="*/ 976085 w 978194"/>
                  <a:gd name="connsiteY0" fmla="*/ 654278 h 654278"/>
                  <a:gd name="connsiteX1" fmla="*/ 271295 w 978194"/>
                  <a:gd name="connsiteY1" fmla="*/ 0 h 654278"/>
                  <a:gd name="connsiteX2" fmla="*/ 0 w 978194"/>
                  <a:gd name="connsiteY2" fmla="*/ 651836 h 654278"/>
                  <a:gd name="connsiteX3" fmla="*/ 492443 w 978194"/>
                  <a:gd name="connsiteY3" fmla="*/ 649044 h 654278"/>
                  <a:gd name="connsiteX4" fmla="*/ 976085 w 978194"/>
                  <a:gd name="connsiteY4" fmla="*/ 654278 h 654278"/>
                  <a:gd name="connsiteX0" fmla="*/ 976085 w 978194"/>
                  <a:gd name="connsiteY0" fmla="*/ 654278 h 1336088"/>
                  <a:gd name="connsiteX1" fmla="*/ 271295 w 978194"/>
                  <a:gd name="connsiteY1" fmla="*/ 0 h 1336088"/>
                  <a:gd name="connsiteX2" fmla="*/ 0 w 978194"/>
                  <a:gd name="connsiteY2" fmla="*/ 651836 h 1336088"/>
                  <a:gd name="connsiteX3" fmla="*/ 308179 w 978194"/>
                  <a:gd name="connsiteY3" fmla="*/ 1336088 h 1336088"/>
                  <a:gd name="connsiteX4" fmla="*/ 976085 w 978194"/>
                  <a:gd name="connsiteY4" fmla="*/ 654278 h 1336088"/>
                  <a:gd name="connsiteX0" fmla="*/ 976085 w 978194"/>
                  <a:gd name="connsiteY0" fmla="*/ 654278 h 1336091"/>
                  <a:gd name="connsiteX1" fmla="*/ 271295 w 978194"/>
                  <a:gd name="connsiteY1" fmla="*/ 0 h 1336091"/>
                  <a:gd name="connsiteX2" fmla="*/ 0 w 978194"/>
                  <a:gd name="connsiteY2" fmla="*/ 651836 h 1336091"/>
                  <a:gd name="connsiteX3" fmla="*/ 308179 w 978194"/>
                  <a:gd name="connsiteY3" fmla="*/ 1336088 h 1336091"/>
                  <a:gd name="connsiteX4" fmla="*/ 976085 w 978194"/>
                  <a:gd name="connsiteY4" fmla="*/ 654278 h 1336091"/>
                  <a:gd name="connsiteX0" fmla="*/ 976085 w 978194"/>
                  <a:gd name="connsiteY0" fmla="*/ 654278 h 1336091"/>
                  <a:gd name="connsiteX1" fmla="*/ 271295 w 978194"/>
                  <a:gd name="connsiteY1" fmla="*/ 0 h 1336091"/>
                  <a:gd name="connsiteX2" fmla="*/ 0 w 978194"/>
                  <a:gd name="connsiteY2" fmla="*/ 651836 h 1336091"/>
                  <a:gd name="connsiteX3" fmla="*/ 308179 w 978194"/>
                  <a:gd name="connsiteY3" fmla="*/ 1336088 h 1336091"/>
                  <a:gd name="connsiteX4" fmla="*/ 976085 w 978194"/>
                  <a:gd name="connsiteY4" fmla="*/ 654278 h 1336091"/>
                  <a:gd name="connsiteX0" fmla="*/ 976085 w 976088"/>
                  <a:gd name="connsiteY0" fmla="*/ 654278 h 1336090"/>
                  <a:gd name="connsiteX1" fmla="*/ 271295 w 976088"/>
                  <a:gd name="connsiteY1" fmla="*/ 0 h 1336090"/>
                  <a:gd name="connsiteX2" fmla="*/ 0 w 976088"/>
                  <a:gd name="connsiteY2" fmla="*/ 651836 h 1336090"/>
                  <a:gd name="connsiteX3" fmla="*/ 308179 w 976088"/>
                  <a:gd name="connsiteY3" fmla="*/ 1336088 h 1336090"/>
                  <a:gd name="connsiteX4" fmla="*/ 976085 w 976088"/>
                  <a:gd name="connsiteY4" fmla="*/ 654278 h 1336090"/>
                  <a:gd name="connsiteX0" fmla="*/ 976085 w 976088"/>
                  <a:gd name="connsiteY0" fmla="*/ 655407 h 1337219"/>
                  <a:gd name="connsiteX1" fmla="*/ 271295 w 976088"/>
                  <a:gd name="connsiteY1" fmla="*/ 1129 h 1337219"/>
                  <a:gd name="connsiteX2" fmla="*/ 0 w 976088"/>
                  <a:gd name="connsiteY2" fmla="*/ 652965 h 1337219"/>
                  <a:gd name="connsiteX3" fmla="*/ 308179 w 976088"/>
                  <a:gd name="connsiteY3" fmla="*/ 1337217 h 1337219"/>
                  <a:gd name="connsiteX4" fmla="*/ 976085 w 976088"/>
                  <a:gd name="connsiteY4" fmla="*/ 655407 h 1337219"/>
                  <a:gd name="connsiteX0" fmla="*/ 976087 w 976090"/>
                  <a:gd name="connsiteY0" fmla="*/ 655407 h 1337808"/>
                  <a:gd name="connsiteX1" fmla="*/ 271297 w 976090"/>
                  <a:gd name="connsiteY1" fmla="*/ 1129 h 1337808"/>
                  <a:gd name="connsiteX2" fmla="*/ 2 w 976090"/>
                  <a:gd name="connsiteY2" fmla="*/ 652965 h 1337808"/>
                  <a:gd name="connsiteX3" fmla="*/ 308181 w 976090"/>
                  <a:gd name="connsiteY3" fmla="*/ 1337217 h 1337808"/>
                  <a:gd name="connsiteX4" fmla="*/ 976087 w 976090"/>
                  <a:gd name="connsiteY4" fmla="*/ 655407 h 1337808"/>
                  <a:gd name="connsiteX0" fmla="*/ 976154 w 976163"/>
                  <a:gd name="connsiteY0" fmla="*/ 655730 h 1271122"/>
                  <a:gd name="connsiteX1" fmla="*/ 271364 w 976163"/>
                  <a:gd name="connsiteY1" fmla="*/ 1452 h 1271122"/>
                  <a:gd name="connsiteX2" fmla="*/ 69 w 976163"/>
                  <a:gd name="connsiteY2" fmla="*/ 653288 h 1271122"/>
                  <a:gd name="connsiteX3" fmla="*/ 286136 w 976163"/>
                  <a:gd name="connsiteY3" fmla="*/ 1270252 h 1271122"/>
                  <a:gd name="connsiteX4" fmla="*/ 976154 w 976163"/>
                  <a:gd name="connsiteY4" fmla="*/ 655730 h 1271122"/>
                  <a:gd name="connsiteX0" fmla="*/ 976154 w 976163"/>
                  <a:gd name="connsiteY0" fmla="*/ 616876 h 1232256"/>
                  <a:gd name="connsiteX1" fmla="*/ 271364 w 976163"/>
                  <a:gd name="connsiteY1" fmla="*/ 1554 h 1232256"/>
                  <a:gd name="connsiteX2" fmla="*/ 69 w 976163"/>
                  <a:gd name="connsiteY2" fmla="*/ 614434 h 1232256"/>
                  <a:gd name="connsiteX3" fmla="*/ 286136 w 976163"/>
                  <a:gd name="connsiteY3" fmla="*/ 1231398 h 1232256"/>
                  <a:gd name="connsiteX4" fmla="*/ 976154 w 976163"/>
                  <a:gd name="connsiteY4" fmla="*/ 616876 h 1232256"/>
                  <a:gd name="connsiteX0" fmla="*/ 976154 w 976163"/>
                  <a:gd name="connsiteY0" fmla="*/ 616880 h 1242869"/>
                  <a:gd name="connsiteX1" fmla="*/ 271364 w 976163"/>
                  <a:gd name="connsiteY1" fmla="*/ 1558 h 1242869"/>
                  <a:gd name="connsiteX2" fmla="*/ 69 w 976163"/>
                  <a:gd name="connsiteY2" fmla="*/ 614438 h 1242869"/>
                  <a:gd name="connsiteX3" fmla="*/ 286135 w 976163"/>
                  <a:gd name="connsiteY3" fmla="*/ 1242027 h 1242869"/>
                  <a:gd name="connsiteX4" fmla="*/ 976154 w 976163"/>
                  <a:gd name="connsiteY4" fmla="*/ 616880 h 1242869"/>
                  <a:gd name="connsiteX0" fmla="*/ 976154 w 976189"/>
                  <a:gd name="connsiteY0" fmla="*/ 616881 h 1242870"/>
                  <a:gd name="connsiteX1" fmla="*/ 271364 w 976189"/>
                  <a:gd name="connsiteY1" fmla="*/ 1559 h 1242870"/>
                  <a:gd name="connsiteX2" fmla="*/ 69 w 976189"/>
                  <a:gd name="connsiteY2" fmla="*/ 614439 h 1242870"/>
                  <a:gd name="connsiteX3" fmla="*/ 286135 w 976189"/>
                  <a:gd name="connsiteY3" fmla="*/ 1242028 h 1242870"/>
                  <a:gd name="connsiteX4" fmla="*/ 976154 w 976189"/>
                  <a:gd name="connsiteY4" fmla="*/ 616881 h 1242870"/>
                  <a:gd name="connsiteX0" fmla="*/ 981872 w 983828"/>
                  <a:gd name="connsiteY0" fmla="*/ 616860 h 1203957"/>
                  <a:gd name="connsiteX1" fmla="*/ 277082 w 983828"/>
                  <a:gd name="connsiteY1" fmla="*/ 1538 h 1203957"/>
                  <a:gd name="connsiteX2" fmla="*/ 5787 w 983828"/>
                  <a:gd name="connsiteY2" fmla="*/ 614418 h 1203957"/>
                  <a:gd name="connsiteX3" fmla="*/ 461376 w 983828"/>
                  <a:gd name="connsiteY3" fmla="*/ 1203051 h 1203957"/>
                  <a:gd name="connsiteX4" fmla="*/ 981872 w 983828"/>
                  <a:gd name="connsiteY4" fmla="*/ 616860 h 1203957"/>
                  <a:gd name="connsiteX0" fmla="*/ 981872 w 987022"/>
                  <a:gd name="connsiteY0" fmla="*/ 616860 h 1223599"/>
                  <a:gd name="connsiteX1" fmla="*/ 277082 w 987022"/>
                  <a:gd name="connsiteY1" fmla="*/ 1538 h 1223599"/>
                  <a:gd name="connsiteX2" fmla="*/ 5787 w 987022"/>
                  <a:gd name="connsiteY2" fmla="*/ 614418 h 1223599"/>
                  <a:gd name="connsiteX3" fmla="*/ 461376 w 987022"/>
                  <a:gd name="connsiteY3" fmla="*/ 1203051 h 1223599"/>
                  <a:gd name="connsiteX4" fmla="*/ 981872 w 987022"/>
                  <a:gd name="connsiteY4" fmla="*/ 616860 h 1223599"/>
                  <a:gd name="connsiteX0" fmla="*/ 981872 w 983791"/>
                  <a:gd name="connsiteY0" fmla="*/ 616860 h 1213591"/>
                  <a:gd name="connsiteX1" fmla="*/ 277082 w 983791"/>
                  <a:gd name="connsiteY1" fmla="*/ 1538 h 1213591"/>
                  <a:gd name="connsiteX2" fmla="*/ 5787 w 983791"/>
                  <a:gd name="connsiteY2" fmla="*/ 614418 h 1213591"/>
                  <a:gd name="connsiteX3" fmla="*/ 461376 w 983791"/>
                  <a:gd name="connsiteY3" fmla="*/ 1203051 h 1213591"/>
                  <a:gd name="connsiteX4" fmla="*/ 981872 w 983791"/>
                  <a:gd name="connsiteY4" fmla="*/ 616860 h 1213591"/>
                  <a:gd name="connsiteX0" fmla="*/ 986454 w 991493"/>
                  <a:gd name="connsiteY0" fmla="*/ 616821 h 1140540"/>
                  <a:gd name="connsiteX1" fmla="*/ 281664 w 991493"/>
                  <a:gd name="connsiteY1" fmla="*/ 1499 h 1140540"/>
                  <a:gd name="connsiteX2" fmla="*/ 10369 w 991493"/>
                  <a:gd name="connsiteY2" fmla="*/ 614379 h 1140540"/>
                  <a:gd name="connsiteX3" fmla="*/ 554405 w 991493"/>
                  <a:gd name="connsiteY3" fmla="*/ 1128642 h 1140540"/>
                  <a:gd name="connsiteX4" fmla="*/ 986454 w 991493"/>
                  <a:gd name="connsiteY4" fmla="*/ 616821 h 1140540"/>
                  <a:gd name="connsiteX0" fmla="*/ 986454 w 1012784"/>
                  <a:gd name="connsiteY0" fmla="*/ 616821 h 1161984"/>
                  <a:gd name="connsiteX1" fmla="*/ 281664 w 1012784"/>
                  <a:gd name="connsiteY1" fmla="*/ 1499 h 1161984"/>
                  <a:gd name="connsiteX2" fmla="*/ 10369 w 1012784"/>
                  <a:gd name="connsiteY2" fmla="*/ 614379 h 1161984"/>
                  <a:gd name="connsiteX3" fmla="*/ 554405 w 1012784"/>
                  <a:gd name="connsiteY3" fmla="*/ 1128642 h 1161984"/>
                  <a:gd name="connsiteX4" fmla="*/ 986454 w 1012784"/>
                  <a:gd name="connsiteY4" fmla="*/ 616821 h 1161984"/>
                  <a:gd name="connsiteX0" fmla="*/ 981697 w 989896"/>
                  <a:gd name="connsiteY0" fmla="*/ 616860 h 1233354"/>
                  <a:gd name="connsiteX1" fmla="*/ 276907 w 989896"/>
                  <a:gd name="connsiteY1" fmla="*/ 1538 h 1233354"/>
                  <a:gd name="connsiteX2" fmla="*/ 5612 w 989896"/>
                  <a:gd name="connsiteY2" fmla="*/ 614418 h 1233354"/>
                  <a:gd name="connsiteX3" fmla="*/ 457517 w 989896"/>
                  <a:gd name="connsiteY3" fmla="*/ 1203051 h 1233354"/>
                  <a:gd name="connsiteX4" fmla="*/ 981697 w 989896"/>
                  <a:gd name="connsiteY4" fmla="*/ 616860 h 1233354"/>
                  <a:gd name="connsiteX0" fmla="*/ 981697 w 987045"/>
                  <a:gd name="connsiteY0" fmla="*/ 616860 h 1215103"/>
                  <a:gd name="connsiteX1" fmla="*/ 276907 w 987045"/>
                  <a:gd name="connsiteY1" fmla="*/ 1538 h 1215103"/>
                  <a:gd name="connsiteX2" fmla="*/ 5612 w 987045"/>
                  <a:gd name="connsiteY2" fmla="*/ 614418 h 1215103"/>
                  <a:gd name="connsiteX3" fmla="*/ 457517 w 987045"/>
                  <a:gd name="connsiteY3" fmla="*/ 1203051 h 1215103"/>
                  <a:gd name="connsiteX4" fmla="*/ 981697 w 987045"/>
                  <a:gd name="connsiteY4" fmla="*/ 616860 h 1215103"/>
                  <a:gd name="connsiteX0" fmla="*/ 977990 w 983340"/>
                  <a:gd name="connsiteY0" fmla="*/ 616860 h 1217164"/>
                  <a:gd name="connsiteX1" fmla="*/ 273200 w 983340"/>
                  <a:gd name="connsiteY1" fmla="*/ 1538 h 1217164"/>
                  <a:gd name="connsiteX2" fmla="*/ 1905 w 983340"/>
                  <a:gd name="connsiteY2" fmla="*/ 614418 h 1217164"/>
                  <a:gd name="connsiteX3" fmla="*/ 453810 w 983340"/>
                  <a:gd name="connsiteY3" fmla="*/ 1203051 h 1217164"/>
                  <a:gd name="connsiteX4" fmla="*/ 977990 w 983340"/>
                  <a:gd name="connsiteY4" fmla="*/ 616860 h 1217164"/>
                  <a:gd name="connsiteX0" fmla="*/ 1020693 w 1020695"/>
                  <a:gd name="connsiteY0" fmla="*/ 616869 h 1232508"/>
                  <a:gd name="connsiteX1" fmla="*/ 315903 w 1020695"/>
                  <a:gd name="connsiteY1" fmla="*/ 1547 h 1232508"/>
                  <a:gd name="connsiteX2" fmla="*/ 44608 w 1020695"/>
                  <a:gd name="connsiteY2" fmla="*/ 614427 h 1232508"/>
                  <a:gd name="connsiteX3" fmla="*/ 308565 w 1020695"/>
                  <a:gd name="connsiteY3" fmla="*/ 1220768 h 1232508"/>
                  <a:gd name="connsiteX4" fmla="*/ 1020693 w 1020695"/>
                  <a:gd name="connsiteY4" fmla="*/ 616869 h 1232508"/>
                  <a:gd name="connsiteX0" fmla="*/ 976092 w 976094"/>
                  <a:gd name="connsiteY0" fmla="*/ 616869 h 1222236"/>
                  <a:gd name="connsiteX1" fmla="*/ 271302 w 976094"/>
                  <a:gd name="connsiteY1" fmla="*/ 1547 h 1222236"/>
                  <a:gd name="connsiteX2" fmla="*/ 7 w 976094"/>
                  <a:gd name="connsiteY2" fmla="*/ 614427 h 1222236"/>
                  <a:gd name="connsiteX3" fmla="*/ 263964 w 976094"/>
                  <a:gd name="connsiteY3" fmla="*/ 1220768 h 1222236"/>
                  <a:gd name="connsiteX4" fmla="*/ 976092 w 976094"/>
                  <a:gd name="connsiteY4" fmla="*/ 616869 h 1222236"/>
                  <a:gd name="connsiteX0" fmla="*/ 976101 w 976106"/>
                  <a:gd name="connsiteY0" fmla="*/ 616879 h 1239909"/>
                  <a:gd name="connsiteX1" fmla="*/ 271311 w 976106"/>
                  <a:gd name="connsiteY1" fmla="*/ 1557 h 1239909"/>
                  <a:gd name="connsiteX2" fmla="*/ 16 w 976106"/>
                  <a:gd name="connsiteY2" fmla="*/ 614437 h 1239909"/>
                  <a:gd name="connsiteX3" fmla="*/ 260288 w 976106"/>
                  <a:gd name="connsiteY3" fmla="*/ 1238487 h 1239909"/>
                  <a:gd name="connsiteX4" fmla="*/ 976101 w 976106"/>
                  <a:gd name="connsiteY4" fmla="*/ 616879 h 1239909"/>
                  <a:gd name="connsiteX0" fmla="*/ 976121 w 976126"/>
                  <a:gd name="connsiteY0" fmla="*/ 616879 h 1238736"/>
                  <a:gd name="connsiteX1" fmla="*/ 271331 w 976126"/>
                  <a:gd name="connsiteY1" fmla="*/ 1557 h 1238736"/>
                  <a:gd name="connsiteX2" fmla="*/ 36 w 976126"/>
                  <a:gd name="connsiteY2" fmla="*/ 614437 h 1238736"/>
                  <a:gd name="connsiteX3" fmla="*/ 260308 w 976126"/>
                  <a:gd name="connsiteY3" fmla="*/ 1238487 h 1238736"/>
                  <a:gd name="connsiteX4" fmla="*/ 976121 w 976126"/>
                  <a:gd name="connsiteY4" fmla="*/ 616879 h 1238736"/>
                  <a:gd name="connsiteX0" fmla="*/ 976090 w 976090"/>
                  <a:gd name="connsiteY0" fmla="*/ 616870 h 1221028"/>
                  <a:gd name="connsiteX1" fmla="*/ 271300 w 976090"/>
                  <a:gd name="connsiteY1" fmla="*/ 1548 h 1221028"/>
                  <a:gd name="connsiteX2" fmla="*/ 5 w 976090"/>
                  <a:gd name="connsiteY2" fmla="*/ 614428 h 1221028"/>
                  <a:gd name="connsiteX3" fmla="*/ 275019 w 976090"/>
                  <a:gd name="connsiteY3" fmla="*/ 1220770 h 1221028"/>
                  <a:gd name="connsiteX4" fmla="*/ 976090 w 976090"/>
                  <a:gd name="connsiteY4" fmla="*/ 616870 h 1221028"/>
                  <a:gd name="connsiteX0" fmla="*/ 976090 w 976090"/>
                  <a:gd name="connsiteY0" fmla="*/ 616870 h 1222642"/>
                  <a:gd name="connsiteX1" fmla="*/ 271300 w 976090"/>
                  <a:gd name="connsiteY1" fmla="*/ 1548 h 1222642"/>
                  <a:gd name="connsiteX2" fmla="*/ 5 w 976090"/>
                  <a:gd name="connsiteY2" fmla="*/ 614428 h 1222642"/>
                  <a:gd name="connsiteX3" fmla="*/ 275019 w 976090"/>
                  <a:gd name="connsiteY3" fmla="*/ 1220770 h 1222642"/>
                  <a:gd name="connsiteX4" fmla="*/ 976090 w 976090"/>
                  <a:gd name="connsiteY4" fmla="*/ 616870 h 1222642"/>
                  <a:gd name="connsiteX0" fmla="*/ 976090 w 976180"/>
                  <a:gd name="connsiteY0" fmla="*/ 616634 h 1222406"/>
                  <a:gd name="connsiteX1" fmla="*/ 271300 w 976180"/>
                  <a:gd name="connsiteY1" fmla="*/ 1312 h 1222406"/>
                  <a:gd name="connsiteX2" fmla="*/ 5 w 976180"/>
                  <a:gd name="connsiteY2" fmla="*/ 614192 h 1222406"/>
                  <a:gd name="connsiteX3" fmla="*/ 275019 w 976180"/>
                  <a:gd name="connsiteY3" fmla="*/ 1220534 h 1222406"/>
                  <a:gd name="connsiteX4" fmla="*/ 976090 w 976180"/>
                  <a:gd name="connsiteY4" fmla="*/ 616634 h 1222406"/>
                  <a:gd name="connsiteX0" fmla="*/ 976090 w 976178"/>
                  <a:gd name="connsiteY0" fmla="*/ 616634 h 1223115"/>
                  <a:gd name="connsiteX1" fmla="*/ 271300 w 976178"/>
                  <a:gd name="connsiteY1" fmla="*/ 1312 h 1223115"/>
                  <a:gd name="connsiteX2" fmla="*/ 5 w 976178"/>
                  <a:gd name="connsiteY2" fmla="*/ 614192 h 1223115"/>
                  <a:gd name="connsiteX3" fmla="*/ 275019 w 976178"/>
                  <a:gd name="connsiteY3" fmla="*/ 1220534 h 1223115"/>
                  <a:gd name="connsiteX4" fmla="*/ 976090 w 976178"/>
                  <a:gd name="connsiteY4" fmla="*/ 616634 h 1223115"/>
                  <a:gd name="connsiteX0" fmla="*/ 976088 w 976176"/>
                  <a:gd name="connsiteY0" fmla="*/ 617987 h 1224470"/>
                  <a:gd name="connsiteX1" fmla="*/ 271298 w 976176"/>
                  <a:gd name="connsiteY1" fmla="*/ 2665 h 1224470"/>
                  <a:gd name="connsiteX2" fmla="*/ 3 w 976176"/>
                  <a:gd name="connsiteY2" fmla="*/ 615545 h 1224470"/>
                  <a:gd name="connsiteX3" fmla="*/ 275017 w 976176"/>
                  <a:gd name="connsiteY3" fmla="*/ 1221887 h 1224470"/>
                  <a:gd name="connsiteX4" fmla="*/ 976088 w 976176"/>
                  <a:gd name="connsiteY4" fmla="*/ 617987 h 1224470"/>
                  <a:gd name="connsiteX0" fmla="*/ 906069 w 906165"/>
                  <a:gd name="connsiteY0" fmla="*/ 608241 h 1219225"/>
                  <a:gd name="connsiteX1" fmla="*/ 271298 w 906165"/>
                  <a:gd name="connsiteY1" fmla="*/ 1 h 1219225"/>
                  <a:gd name="connsiteX2" fmla="*/ 3 w 906165"/>
                  <a:gd name="connsiteY2" fmla="*/ 612881 h 1219225"/>
                  <a:gd name="connsiteX3" fmla="*/ 275017 w 906165"/>
                  <a:gd name="connsiteY3" fmla="*/ 1219223 h 1219225"/>
                  <a:gd name="connsiteX4" fmla="*/ 906069 w 906165"/>
                  <a:gd name="connsiteY4" fmla="*/ 608241 h 1219225"/>
                  <a:gd name="connsiteX0" fmla="*/ 906069 w 906069"/>
                  <a:gd name="connsiteY0" fmla="*/ 608241 h 1219224"/>
                  <a:gd name="connsiteX1" fmla="*/ 271298 w 906069"/>
                  <a:gd name="connsiteY1" fmla="*/ 1 h 1219224"/>
                  <a:gd name="connsiteX2" fmla="*/ 3 w 906069"/>
                  <a:gd name="connsiteY2" fmla="*/ 612881 h 1219224"/>
                  <a:gd name="connsiteX3" fmla="*/ 275017 w 906069"/>
                  <a:gd name="connsiteY3" fmla="*/ 1219223 h 1219224"/>
                  <a:gd name="connsiteX4" fmla="*/ 906069 w 906069"/>
                  <a:gd name="connsiteY4" fmla="*/ 608241 h 1219224"/>
                  <a:gd name="connsiteX0" fmla="*/ 906069 w 906069"/>
                  <a:gd name="connsiteY0" fmla="*/ 610154 h 1221137"/>
                  <a:gd name="connsiteX1" fmla="*/ 271298 w 906069"/>
                  <a:gd name="connsiteY1" fmla="*/ 1914 h 1221137"/>
                  <a:gd name="connsiteX2" fmla="*/ 3 w 906069"/>
                  <a:gd name="connsiteY2" fmla="*/ 614794 h 1221137"/>
                  <a:gd name="connsiteX3" fmla="*/ 275017 w 906069"/>
                  <a:gd name="connsiteY3" fmla="*/ 1221136 h 1221137"/>
                  <a:gd name="connsiteX4" fmla="*/ 906069 w 906069"/>
                  <a:gd name="connsiteY4" fmla="*/ 610154 h 1221137"/>
                  <a:gd name="connsiteX0" fmla="*/ 906069 w 906069"/>
                  <a:gd name="connsiteY0" fmla="*/ 652518 h 1263501"/>
                  <a:gd name="connsiteX1" fmla="*/ 271298 w 906069"/>
                  <a:gd name="connsiteY1" fmla="*/ 1780 h 1263501"/>
                  <a:gd name="connsiteX2" fmla="*/ 3 w 906069"/>
                  <a:gd name="connsiteY2" fmla="*/ 657158 h 1263501"/>
                  <a:gd name="connsiteX3" fmla="*/ 275017 w 906069"/>
                  <a:gd name="connsiteY3" fmla="*/ 1263500 h 1263501"/>
                  <a:gd name="connsiteX4" fmla="*/ 906069 w 906069"/>
                  <a:gd name="connsiteY4" fmla="*/ 652518 h 1263501"/>
                  <a:gd name="connsiteX0" fmla="*/ 906166 w 906188"/>
                  <a:gd name="connsiteY0" fmla="*/ 652558 h 1330828"/>
                  <a:gd name="connsiteX1" fmla="*/ 271395 w 906188"/>
                  <a:gd name="connsiteY1" fmla="*/ 1820 h 1330828"/>
                  <a:gd name="connsiteX2" fmla="*/ 100 w 906188"/>
                  <a:gd name="connsiteY2" fmla="*/ 657198 h 1330828"/>
                  <a:gd name="connsiteX3" fmla="*/ 293541 w 906188"/>
                  <a:gd name="connsiteY3" fmla="*/ 1330828 h 1330828"/>
                  <a:gd name="connsiteX4" fmla="*/ 906166 w 906188"/>
                  <a:gd name="connsiteY4" fmla="*/ 652558 h 1330828"/>
                  <a:gd name="connsiteX0" fmla="*/ 906166 w 906186"/>
                  <a:gd name="connsiteY0" fmla="*/ 652558 h 1335824"/>
                  <a:gd name="connsiteX1" fmla="*/ 271395 w 906186"/>
                  <a:gd name="connsiteY1" fmla="*/ 1820 h 1335824"/>
                  <a:gd name="connsiteX2" fmla="*/ 100 w 906186"/>
                  <a:gd name="connsiteY2" fmla="*/ 657198 h 1335824"/>
                  <a:gd name="connsiteX3" fmla="*/ 293541 w 906186"/>
                  <a:gd name="connsiteY3" fmla="*/ 1330828 h 1335824"/>
                  <a:gd name="connsiteX4" fmla="*/ 906166 w 906186"/>
                  <a:gd name="connsiteY4" fmla="*/ 652558 h 1335824"/>
                  <a:gd name="connsiteX0" fmla="*/ 906069 w 906068"/>
                  <a:gd name="connsiteY0" fmla="*/ 659619 h 1342896"/>
                  <a:gd name="connsiteX1" fmla="*/ 297095 w 906068"/>
                  <a:gd name="connsiteY1" fmla="*/ 1798 h 1342896"/>
                  <a:gd name="connsiteX2" fmla="*/ 3 w 906068"/>
                  <a:gd name="connsiteY2" fmla="*/ 664259 h 1342896"/>
                  <a:gd name="connsiteX3" fmla="*/ 293444 w 906068"/>
                  <a:gd name="connsiteY3" fmla="*/ 1337889 h 1342896"/>
                  <a:gd name="connsiteX4" fmla="*/ 906069 w 906068"/>
                  <a:gd name="connsiteY4" fmla="*/ 659619 h 1342896"/>
                  <a:gd name="connsiteX0" fmla="*/ 906067 w 906068"/>
                  <a:gd name="connsiteY0" fmla="*/ 659290 h 1342566"/>
                  <a:gd name="connsiteX1" fmla="*/ 297093 w 906068"/>
                  <a:gd name="connsiteY1" fmla="*/ 1469 h 1342566"/>
                  <a:gd name="connsiteX2" fmla="*/ 1 w 906068"/>
                  <a:gd name="connsiteY2" fmla="*/ 663930 h 1342566"/>
                  <a:gd name="connsiteX3" fmla="*/ 293442 w 906068"/>
                  <a:gd name="connsiteY3" fmla="*/ 1337560 h 1342566"/>
                  <a:gd name="connsiteX4" fmla="*/ 906067 w 906068"/>
                  <a:gd name="connsiteY4" fmla="*/ 659290 h 1342566"/>
                  <a:gd name="connsiteX0" fmla="*/ 906067 w 906066"/>
                  <a:gd name="connsiteY0" fmla="*/ 652224 h 1335490"/>
                  <a:gd name="connsiteX1" fmla="*/ 293408 w 906066"/>
                  <a:gd name="connsiteY1" fmla="*/ 1486 h 1335490"/>
                  <a:gd name="connsiteX2" fmla="*/ 1 w 906066"/>
                  <a:gd name="connsiteY2" fmla="*/ 656864 h 1335490"/>
                  <a:gd name="connsiteX3" fmla="*/ 293442 w 906066"/>
                  <a:gd name="connsiteY3" fmla="*/ 1330494 h 1335490"/>
                  <a:gd name="connsiteX4" fmla="*/ 906067 w 906066"/>
                  <a:gd name="connsiteY4" fmla="*/ 652224 h 1335490"/>
                  <a:gd name="connsiteX0" fmla="*/ 928178 w 928178"/>
                  <a:gd name="connsiteY0" fmla="*/ 647201 h 1329016"/>
                  <a:gd name="connsiteX1" fmla="*/ 293408 w 928178"/>
                  <a:gd name="connsiteY1" fmla="*/ 5 h 1329016"/>
                  <a:gd name="connsiteX2" fmla="*/ 1 w 928178"/>
                  <a:gd name="connsiteY2" fmla="*/ 655383 h 1329016"/>
                  <a:gd name="connsiteX3" fmla="*/ 293442 w 928178"/>
                  <a:gd name="connsiteY3" fmla="*/ 1329013 h 1329016"/>
                  <a:gd name="connsiteX4" fmla="*/ 928178 w 928178"/>
                  <a:gd name="connsiteY4" fmla="*/ 647201 h 1329016"/>
                  <a:gd name="connsiteX0" fmla="*/ 928178 w 928178"/>
                  <a:gd name="connsiteY0" fmla="*/ 647200 h 1329015"/>
                  <a:gd name="connsiteX1" fmla="*/ 293408 w 928178"/>
                  <a:gd name="connsiteY1" fmla="*/ 4 h 1329015"/>
                  <a:gd name="connsiteX2" fmla="*/ 1 w 928178"/>
                  <a:gd name="connsiteY2" fmla="*/ 655382 h 1329015"/>
                  <a:gd name="connsiteX3" fmla="*/ 293442 w 928178"/>
                  <a:gd name="connsiteY3" fmla="*/ 1329012 h 1329015"/>
                  <a:gd name="connsiteX4" fmla="*/ 928178 w 928178"/>
                  <a:gd name="connsiteY4" fmla="*/ 647200 h 1329015"/>
                  <a:gd name="connsiteX0" fmla="*/ 928178 w 928178"/>
                  <a:gd name="connsiteY0" fmla="*/ 647200 h 1329015"/>
                  <a:gd name="connsiteX1" fmla="*/ 293408 w 928178"/>
                  <a:gd name="connsiteY1" fmla="*/ 4 h 1329015"/>
                  <a:gd name="connsiteX2" fmla="*/ 1 w 928178"/>
                  <a:gd name="connsiteY2" fmla="*/ 655382 h 1329015"/>
                  <a:gd name="connsiteX3" fmla="*/ 293442 w 928178"/>
                  <a:gd name="connsiteY3" fmla="*/ 1329012 h 1329015"/>
                  <a:gd name="connsiteX4" fmla="*/ 928178 w 928178"/>
                  <a:gd name="connsiteY4" fmla="*/ 647200 h 1329015"/>
                  <a:gd name="connsiteX0" fmla="*/ 942919 w 942919"/>
                  <a:gd name="connsiteY0" fmla="*/ 647200 h 1329015"/>
                  <a:gd name="connsiteX1" fmla="*/ 293408 w 942919"/>
                  <a:gd name="connsiteY1" fmla="*/ 4 h 1329015"/>
                  <a:gd name="connsiteX2" fmla="*/ 1 w 942919"/>
                  <a:gd name="connsiteY2" fmla="*/ 655382 h 1329015"/>
                  <a:gd name="connsiteX3" fmla="*/ 293442 w 942919"/>
                  <a:gd name="connsiteY3" fmla="*/ 1329012 h 1329015"/>
                  <a:gd name="connsiteX4" fmla="*/ 942919 w 942919"/>
                  <a:gd name="connsiteY4" fmla="*/ 647200 h 1329015"/>
                  <a:gd name="connsiteX0" fmla="*/ 942919 w 942919"/>
                  <a:gd name="connsiteY0" fmla="*/ 647200 h 1329015"/>
                  <a:gd name="connsiteX1" fmla="*/ 293408 w 942919"/>
                  <a:gd name="connsiteY1" fmla="*/ 4 h 1329015"/>
                  <a:gd name="connsiteX2" fmla="*/ 1 w 942919"/>
                  <a:gd name="connsiteY2" fmla="*/ 655382 h 1329015"/>
                  <a:gd name="connsiteX3" fmla="*/ 293442 w 942919"/>
                  <a:gd name="connsiteY3" fmla="*/ 1329012 h 1329015"/>
                  <a:gd name="connsiteX4" fmla="*/ 942919 w 942919"/>
                  <a:gd name="connsiteY4" fmla="*/ 647200 h 1329015"/>
                  <a:gd name="connsiteX0" fmla="*/ 942919 w 942919"/>
                  <a:gd name="connsiteY0" fmla="*/ 604702 h 1286517"/>
                  <a:gd name="connsiteX1" fmla="*/ 293408 w 942919"/>
                  <a:gd name="connsiteY1" fmla="*/ 4 h 1286517"/>
                  <a:gd name="connsiteX2" fmla="*/ 1 w 942919"/>
                  <a:gd name="connsiteY2" fmla="*/ 612884 h 1286517"/>
                  <a:gd name="connsiteX3" fmla="*/ 293442 w 942919"/>
                  <a:gd name="connsiteY3" fmla="*/ 1286514 h 1286517"/>
                  <a:gd name="connsiteX4" fmla="*/ 942919 w 942919"/>
                  <a:gd name="connsiteY4" fmla="*/ 604702 h 1286517"/>
                  <a:gd name="connsiteX0" fmla="*/ 942919 w 942919"/>
                  <a:gd name="connsiteY0" fmla="*/ 604854 h 1286669"/>
                  <a:gd name="connsiteX1" fmla="*/ 293408 w 942919"/>
                  <a:gd name="connsiteY1" fmla="*/ 156 h 1286669"/>
                  <a:gd name="connsiteX2" fmla="*/ 1 w 942919"/>
                  <a:gd name="connsiteY2" fmla="*/ 613036 h 1286669"/>
                  <a:gd name="connsiteX3" fmla="*/ 293442 w 942919"/>
                  <a:gd name="connsiteY3" fmla="*/ 1286666 h 1286669"/>
                  <a:gd name="connsiteX4" fmla="*/ 942919 w 942919"/>
                  <a:gd name="connsiteY4" fmla="*/ 604854 h 1286669"/>
                  <a:gd name="connsiteX0" fmla="*/ 942927 w 942928"/>
                  <a:gd name="connsiteY0" fmla="*/ 604850 h 1226460"/>
                  <a:gd name="connsiteX1" fmla="*/ 293416 w 942928"/>
                  <a:gd name="connsiteY1" fmla="*/ 152 h 1226460"/>
                  <a:gd name="connsiteX2" fmla="*/ 9 w 942928"/>
                  <a:gd name="connsiteY2" fmla="*/ 613032 h 1226460"/>
                  <a:gd name="connsiteX3" fmla="*/ 300820 w 942928"/>
                  <a:gd name="connsiteY3" fmla="*/ 1226457 h 1226460"/>
                  <a:gd name="connsiteX4" fmla="*/ 942927 w 942928"/>
                  <a:gd name="connsiteY4" fmla="*/ 604850 h 1226460"/>
                  <a:gd name="connsiteX0" fmla="*/ 942927 w 942930"/>
                  <a:gd name="connsiteY0" fmla="*/ 604850 h 1229000"/>
                  <a:gd name="connsiteX1" fmla="*/ 293416 w 942930"/>
                  <a:gd name="connsiteY1" fmla="*/ 152 h 1229000"/>
                  <a:gd name="connsiteX2" fmla="*/ 9 w 942930"/>
                  <a:gd name="connsiteY2" fmla="*/ 613032 h 1229000"/>
                  <a:gd name="connsiteX3" fmla="*/ 300820 w 942930"/>
                  <a:gd name="connsiteY3" fmla="*/ 1226457 h 1229000"/>
                  <a:gd name="connsiteX4" fmla="*/ 942927 w 942930"/>
                  <a:gd name="connsiteY4" fmla="*/ 604850 h 1229000"/>
                  <a:gd name="connsiteX0" fmla="*/ 942927 w 942928"/>
                  <a:gd name="connsiteY0" fmla="*/ 604915 h 1229985"/>
                  <a:gd name="connsiteX1" fmla="*/ 293416 w 942928"/>
                  <a:gd name="connsiteY1" fmla="*/ 217 h 1229985"/>
                  <a:gd name="connsiteX2" fmla="*/ 9 w 942928"/>
                  <a:gd name="connsiteY2" fmla="*/ 613097 h 1229985"/>
                  <a:gd name="connsiteX3" fmla="*/ 300820 w 942928"/>
                  <a:gd name="connsiteY3" fmla="*/ 1226522 h 1229985"/>
                  <a:gd name="connsiteX4" fmla="*/ 942927 w 942928"/>
                  <a:gd name="connsiteY4" fmla="*/ 604915 h 1229985"/>
                  <a:gd name="connsiteX0" fmla="*/ 942927 w 942936"/>
                  <a:gd name="connsiteY0" fmla="*/ 604916 h 1229985"/>
                  <a:gd name="connsiteX1" fmla="*/ 293416 w 942936"/>
                  <a:gd name="connsiteY1" fmla="*/ 218 h 1229985"/>
                  <a:gd name="connsiteX2" fmla="*/ 9 w 942936"/>
                  <a:gd name="connsiteY2" fmla="*/ 613098 h 1229985"/>
                  <a:gd name="connsiteX3" fmla="*/ 300820 w 942936"/>
                  <a:gd name="connsiteY3" fmla="*/ 1226523 h 1229985"/>
                  <a:gd name="connsiteX4" fmla="*/ 942927 w 942936"/>
                  <a:gd name="connsiteY4" fmla="*/ 604916 h 1229985"/>
                  <a:gd name="connsiteX0" fmla="*/ 943031 w 943058"/>
                  <a:gd name="connsiteY0" fmla="*/ 608389 h 1232542"/>
                  <a:gd name="connsiteX1" fmla="*/ 275094 w 943058"/>
                  <a:gd name="connsiteY1" fmla="*/ 151 h 1232542"/>
                  <a:gd name="connsiteX2" fmla="*/ 113 w 943058"/>
                  <a:gd name="connsiteY2" fmla="*/ 616571 h 1232542"/>
                  <a:gd name="connsiteX3" fmla="*/ 300924 w 943058"/>
                  <a:gd name="connsiteY3" fmla="*/ 1229996 h 1232542"/>
                  <a:gd name="connsiteX4" fmla="*/ 943031 w 943058"/>
                  <a:gd name="connsiteY4" fmla="*/ 608389 h 1232542"/>
                  <a:gd name="connsiteX0" fmla="*/ 943031 w 943058"/>
                  <a:gd name="connsiteY0" fmla="*/ 608692 h 1232845"/>
                  <a:gd name="connsiteX1" fmla="*/ 275094 w 943058"/>
                  <a:gd name="connsiteY1" fmla="*/ 454 h 1232845"/>
                  <a:gd name="connsiteX2" fmla="*/ 113 w 943058"/>
                  <a:gd name="connsiteY2" fmla="*/ 616874 h 1232845"/>
                  <a:gd name="connsiteX3" fmla="*/ 300924 w 943058"/>
                  <a:gd name="connsiteY3" fmla="*/ 1230299 h 1232845"/>
                  <a:gd name="connsiteX4" fmla="*/ 943031 w 943058"/>
                  <a:gd name="connsiteY4" fmla="*/ 608692 h 1232845"/>
                  <a:gd name="connsiteX0" fmla="*/ 942974 w 942988"/>
                  <a:gd name="connsiteY0" fmla="*/ 615771 h 1239930"/>
                  <a:gd name="connsiteX1" fmla="*/ 282406 w 942988"/>
                  <a:gd name="connsiteY1" fmla="*/ 449 h 1239930"/>
                  <a:gd name="connsiteX2" fmla="*/ 56 w 942988"/>
                  <a:gd name="connsiteY2" fmla="*/ 623953 h 1239930"/>
                  <a:gd name="connsiteX3" fmla="*/ 300867 w 942988"/>
                  <a:gd name="connsiteY3" fmla="*/ 1237378 h 1239930"/>
                  <a:gd name="connsiteX4" fmla="*/ 942974 w 942988"/>
                  <a:gd name="connsiteY4" fmla="*/ 615771 h 1239930"/>
                  <a:gd name="connsiteX0" fmla="*/ 942974 w 942988"/>
                  <a:gd name="connsiteY0" fmla="*/ 616220 h 1240379"/>
                  <a:gd name="connsiteX1" fmla="*/ 282406 w 942988"/>
                  <a:gd name="connsiteY1" fmla="*/ 898 h 1240379"/>
                  <a:gd name="connsiteX2" fmla="*/ 56 w 942988"/>
                  <a:gd name="connsiteY2" fmla="*/ 624402 h 1240379"/>
                  <a:gd name="connsiteX3" fmla="*/ 300867 w 942988"/>
                  <a:gd name="connsiteY3" fmla="*/ 1237827 h 1240379"/>
                  <a:gd name="connsiteX4" fmla="*/ 942974 w 942988"/>
                  <a:gd name="connsiteY4" fmla="*/ 616220 h 1240379"/>
                  <a:gd name="connsiteX0" fmla="*/ 943174 w 943188"/>
                  <a:gd name="connsiteY0" fmla="*/ 616361 h 1240903"/>
                  <a:gd name="connsiteX1" fmla="*/ 282606 w 943188"/>
                  <a:gd name="connsiteY1" fmla="*/ 1039 h 1240903"/>
                  <a:gd name="connsiteX2" fmla="*/ 256 w 943188"/>
                  <a:gd name="connsiteY2" fmla="*/ 624543 h 1240903"/>
                  <a:gd name="connsiteX3" fmla="*/ 301067 w 943188"/>
                  <a:gd name="connsiteY3" fmla="*/ 1237968 h 1240903"/>
                  <a:gd name="connsiteX4" fmla="*/ 943174 w 943188"/>
                  <a:gd name="connsiteY4" fmla="*/ 616361 h 12409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43188" h="1240903">
                    <a:moveTo>
                      <a:pt x="943174" y="616361"/>
                    </a:moveTo>
                    <a:cubicBezTo>
                      <a:pt x="940097" y="410206"/>
                      <a:pt x="443444" y="24465"/>
                      <a:pt x="282606" y="1039"/>
                    </a:cubicBezTo>
                    <a:cubicBezTo>
                      <a:pt x="121768" y="-22387"/>
                      <a:pt x="-6505" y="354642"/>
                      <a:pt x="256" y="624543"/>
                    </a:cubicBezTo>
                    <a:cubicBezTo>
                      <a:pt x="7017" y="894444"/>
                      <a:pt x="154971" y="1278287"/>
                      <a:pt x="301067" y="1237968"/>
                    </a:cubicBezTo>
                    <a:cubicBezTo>
                      <a:pt x="447163" y="1197649"/>
                      <a:pt x="946251" y="822516"/>
                      <a:pt x="943174" y="616361"/>
                    </a:cubicBez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</p:grpSp>
      </p:grpSp>
      <p:sp>
        <p:nvSpPr>
          <p:cNvPr id="81" name="Line 29"/>
          <p:cNvSpPr>
            <a:spLocks noChangeShapeType="1"/>
          </p:cNvSpPr>
          <p:nvPr/>
        </p:nvSpPr>
        <p:spPr bwMode="auto">
          <a:xfrm>
            <a:off x="1780552" y="4162598"/>
            <a:ext cx="0" cy="473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pSp>
        <p:nvGrpSpPr>
          <p:cNvPr id="106" name="Group 105"/>
          <p:cNvGrpSpPr/>
          <p:nvPr/>
        </p:nvGrpSpPr>
        <p:grpSpPr>
          <a:xfrm>
            <a:off x="5947186" y="1679153"/>
            <a:ext cx="2135134" cy="2127842"/>
            <a:chOff x="5947186" y="1679153"/>
            <a:chExt cx="2135134" cy="2127842"/>
          </a:xfrm>
        </p:grpSpPr>
        <p:sp>
          <p:nvSpPr>
            <p:cNvPr id="82" name="Line 29"/>
            <p:cNvSpPr>
              <a:spLocks noChangeShapeType="1"/>
            </p:cNvSpPr>
            <p:nvPr/>
          </p:nvSpPr>
          <p:spPr bwMode="auto">
            <a:xfrm rot="-420000">
              <a:off x="6898736" y="1683933"/>
              <a:ext cx="0" cy="20515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83" name="Line 29"/>
            <p:cNvSpPr>
              <a:spLocks noChangeShapeType="1"/>
            </p:cNvSpPr>
            <p:nvPr/>
          </p:nvSpPr>
          <p:spPr bwMode="auto">
            <a:xfrm rot="-1320000" flipH="1">
              <a:off x="6654986" y="1726957"/>
              <a:ext cx="8451" cy="21772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84" name="Line 29"/>
            <p:cNvSpPr>
              <a:spLocks noChangeShapeType="1"/>
            </p:cNvSpPr>
            <p:nvPr/>
          </p:nvSpPr>
          <p:spPr bwMode="auto">
            <a:xfrm rot="-1320000">
              <a:off x="6408504" y="1869821"/>
              <a:ext cx="45395" cy="20843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85" name="Line 29"/>
            <p:cNvSpPr>
              <a:spLocks noChangeShapeType="1"/>
            </p:cNvSpPr>
            <p:nvPr/>
          </p:nvSpPr>
          <p:spPr bwMode="auto">
            <a:xfrm rot="-1320000">
              <a:off x="6191380" y="2079226"/>
              <a:ext cx="76374" cy="20101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86" name="Line 29"/>
            <p:cNvSpPr>
              <a:spLocks noChangeShapeType="1"/>
            </p:cNvSpPr>
            <p:nvPr/>
          </p:nvSpPr>
          <p:spPr bwMode="auto">
            <a:xfrm rot="-1320000">
              <a:off x="6055581" y="2296765"/>
              <a:ext cx="133118" cy="17145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87" name="Line 29"/>
            <p:cNvSpPr>
              <a:spLocks noChangeShapeType="1"/>
            </p:cNvSpPr>
            <p:nvPr/>
          </p:nvSpPr>
          <p:spPr bwMode="auto">
            <a:xfrm rot="-1320000">
              <a:off x="5968007" y="2566262"/>
              <a:ext cx="188314" cy="12137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88" name="Line 29"/>
            <p:cNvSpPr>
              <a:spLocks noChangeShapeType="1"/>
            </p:cNvSpPr>
            <p:nvPr/>
          </p:nvSpPr>
          <p:spPr bwMode="auto">
            <a:xfrm rot="-420000" flipH="1">
              <a:off x="7108107" y="1679153"/>
              <a:ext cx="57930" cy="20834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89" name="Line 29"/>
            <p:cNvSpPr>
              <a:spLocks noChangeShapeType="1"/>
            </p:cNvSpPr>
            <p:nvPr/>
          </p:nvSpPr>
          <p:spPr bwMode="auto">
            <a:xfrm rot="-420000" flipH="1">
              <a:off x="7331021" y="1740925"/>
              <a:ext cx="95556" cy="20346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90" name="Line 29"/>
            <p:cNvSpPr>
              <a:spLocks noChangeShapeType="1"/>
            </p:cNvSpPr>
            <p:nvPr/>
          </p:nvSpPr>
          <p:spPr bwMode="auto">
            <a:xfrm rot="-420000" flipH="1">
              <a:off x="7518012" y="1889077"/>
              <a:ext cx="155972" cy="15898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91" name="Line 29"/>
            <p:cNvSpPr>
              <a:spLocks noChangeShapeType="1"/>
            </p:cNvSpPr>
            <p:nvPr/>
          </p:nvSpPr>
          <p:spPr bwMode="auto">
            <a:xfrm rot="-420000" flipH="1">
              <a:off x="7721122" y="2103406"/>
              <a:ext cx="168937" cy="15382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92" name="Line 29"/>
            <p:cNvSpPr>
              <a:spLocks noChangeShapeType="1"/>
            </p:cNvSpPr>
            <p:nvPr/>
          </p:nvSpPr>
          <p:spPr bwMode="auto">
            <a:xfrm rot="-420000" flipH="1">
              <a:off x="7798408" y="2332654"/>
              <a:ext cx="216883" cy="6650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93" name="Line 29"/>
            <p:cNvSpPr>
              <a:spLocks noChangeShapeType="1"/>
            </p:cNvSpPr>
            <p:nvPr/>
          </p:nvSpPr>
          <p:spPr bwMode="auto">
            <a:xfrm rot="-420000" flipH="1">
              <a:off x="7860507" y="2605102"/>
              <a:ext cx="221453" cy="704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94" name="Line 29"/>
            <p:cNvSpPr>
              <a:spLocks noChangeShapeType="1"/>
            </p:cNvSpPr>
            <p:nvPr/>
          </p:nvSpPr>
          <p:spPr bwMode="auto">
            <a:xfrm rot="-420000">
              <a:off x="7864912" y="2839215"/>
              <a:ext cx="217408" cy="6497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95" name="Line 29"/>
            <p:cNvSpPr>
              <a:spLocks noChangeShapeType="1"/>
            </p:cNvSpPr>
            <p:nvPr/>
          </p:nvSpPr>
          <p:spPr bwMode="auto">
            <a:xfrm rot="-420000">
              <a:off x="7809100" y="3060595"/>
              <a:ext cx="195593" cy="10767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96" name="Line 29"/>
            <p:cNvSpPr>
              <a:spLocks noChangeShapeType="1"/>
            </p:cNvSpPr>
            <p:nvPr/>
          </p:nvSpPr>
          <p:spPr bwMode="auto">
            <a:xfrm rot="-420000">
              <a:off x="7737112" y="3197784"/>
              <a:ext cx="125659" cy="19196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97" name="Line 29"/>
            <p:cNvSpPr>
              <a:spLocks noChangeShapeType="1"/>
            </p:cNvSpPr>
            <p:nvPr/>
          </p:nvSpPr>
          <p:spPr bwMode="auto">
            <a:xfrm rot="-420000">
              <a:off x="7547742" y="3409628"/>
              <a:ext cx="108212" cy="19815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98" name="Line 29"/>
            <p:cNvSpPr>
              <a:spLocks noChangeShapeType="1"/>
            </p:cNvSpPr>
            <p:nvPr/>
          </p:nvSpPr>
          <p:spPr bwMode="auto">
            <a:xfrm rot="-420000">
              <a:off x="7355412" y="3519391"/>
              <a:ext cx="44552" cy="22496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99" name="Line 29"/>
            <p:cNvSpPr>
              <a:spLocks noChangeShapeType="1"/>
            </p:cNvSpPr>
            <p:nvPr/>
          </p:nvSpPr>
          <p:spPr bwMode="auto">
            <a:xfrm rot="-420000">
              <a:off x="7119251" y="3582680"/>
              <a:ext cx="20114" cy="22431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00" name="Line 29"/>
            <p:cNvSpPr>
              <a:spLocks noChangeShapeType="1"/>
            </p:cNvSpPr>
            <p:nvPr/>
          </p:nvSpPr>
          <p:spPr bwMode="auto">
            <a:xfrm rot="-420000" flipH="1">
              <a:off x="6859187" y="3587251"/>
              <a:ext cx="54559" cy="21899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01" name="Line 29"/>
            <p:cNvSpPr>
              <a:spLocks noChangeShapeType="1"/>
            </p:cNvSpPr>
            <p:nvPr/>
          </p:nvSpPr>
          <p:spPr bwMode="auto">
            <a:xfrm rot="-420000" flipH="1">
              <a:off x="6341424" y="3426351"/>
              <a:ext cx="163715" cy="15651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02" name="Line 29"/>
            <p:cNvSpPr>
              <a:spLocks noChangeShapeType="1"/>
            </p:cNvSpPr>
            <p:nvPr/>
          </p:nvSpPr>
          <p:spPr bwMode="auto">
            <a:xfrm rot="-420000" flipH="1">
              <a:off x="6144746" y="3225758"/>
              <a:ext cx="163715" cy="15651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03" name="Line 29"/>
            <p:cNvSpPr>
              <a:spLocks noChangeShapeType="1"/>
            </p:cNvSpPr>
            <p:nvPr/>
          </p:nvSpPr>
          <p:spPr bwMode="auto">
            <a:xfrm rot="-420000" flipH="1">
              <a:off x="6012554" y="3057308"/>
              <a:ext cx="210189" cy="8715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04" name="Line 29"/>
            <p:cNvSpPr>
              <a:spLocks noChangeShapeType="1"/>
            </p:cNvSpPr>
            <p:nvPr/>
          </p:nvSpPr>
          <p:spPr bwMode="auto">
            <a:xfrm rot="-420000" flipH="1">
              <a:off x="5947186" y="2868362"/>
              <a:ext cx="218803" cy="559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05" name="Line 29"/>
            <p:cNvSpPr>
              <a:spLocks noChangeShapeType="1"/>
            </p:cNvSpPr>
            <p:nvPr/>
          </p:nvSpPr>
          <p:spPr bwMode="auto">
            <a:xfrm rot="-420000" flipH="1">
              <a:off x="6614844" y="3534756"/>
              <a:ext cx="90359" cy="19426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5970385" y="1769229"/>
            <a:ext cx="2012403" cy="1937077"/>
            <a:chOff x="6080975" y="1578620"/>
            <a:chExt cx="2012403" cy="1937077"/>
          </a:xfrm>
        </p:grpSpPr>
        <p:sp>
          <p:nvSpPr>
            <p:cNvPr id="70" name="Arc 69"/>
            <p:cNvSpPr>
              <a:spLocks noChangeAspect="1"/>
            </p:cNvSpPr>
            <p:nvPr/>
          </p:nvSpPr>
          <p:spPr>
            <a:xfrm>
              <a:off x="6156301" y="1578620"/>
              <a:ext cx="1937077" cy="1937077"/>
            </a:xfrm>
            <a:prstGeom prst="arc">
              <a:avLst>
                <a:gd name="adj1" fmla="val 10772110"/>
                <a:gd name="adj2" fmla="val 9871130"/>
              </a:avLst>
            </a:prstGeom>
            <a:ln w="25400">
              <a:solidFill>
                <a:srgbClr val="FF0000"/>
              </a:solidFill>
              <a:tailEnd type="triangle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6204151" y="2406740"/>
              <a:ext cx="33054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H" sz="1200">
                  <a:solidFill>
                    <a:srgbClr val="FF0000"/>
                  </a:solidFill>
                  <a:sym typeface="Symbol" panose="05050102010706020507" pitchFamily="18" charset="2"/>
                </a:rPr>
                <a:t>x</a:t>
              </a:r>
              <a:r>
                <a:rPr lang="fr-CH" sz="1200"/>
                <a:t> </a:t>
              </a:r>
            </a:p>
          </p:txBody>
        </p:sp>
        <p:cxnSp>
          <p:nvCxnSpPr>
            <p:cNvPr id="72" name="Straight Arrow Connector 71"/>
            <p:cNvCxnSpPr/>
            <p:nvPr/>
          </p:nvCxnSpPr>
          <p:spPr>
            <a:xfrm>
              <a:off x="6080975" y="2559873"/>
              <a:ext cx="150651" cy="0"/>
            </a:xfrm>
            <a:prstGeom prst="straightConnector1">
              <a:avLst/>
            </a:prstGeom>
            <a:ln w="25400">
              <a:solidFill>
                <a:srgbClr val="FF0000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28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4064919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8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2523600" y="858127"/>
            <a:ext cx="2558492" cy="1924848"/>
            <a:chOff x="4555872" y="1792184"/>
            <a:chExt cx="2558492" cy="1924848"/>
          </a:xfrm>
        </p:grpSpPr>
        <p:graphicFrame>
          <p:nvGraphicFramePr>
            <p:cNvPr id="6" name="Chart 5"/>
            <p:cNvGraphicFramePr/>
            <p:nvPr/>
          </p:nvGraphicFramePr>
          <p:xfrm>
            <a:off x="4714553" y="1844824"/>
            <a:ext cx="2381920" cy="1872208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7" name="TextBox 6"/>
            <p:cNvSpPr txBox="1"/>
            <p:nvPr/>
          </p:nvSpPr>
          <p:spPr>
            <a:xfrm>
              <a:off x="5179294" y="1792184"/>
              <a:ext cx="38824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H" sz="1200">
                  <a:sym typeface="Symbol" panose="05050102010706020507" pitchFamily="18" charset="2"/>
                </a:rPr>
                <a:t></a:t>
              </a:r>
              <a:r>
                <a:rPr lang="fr-CH" sz="1200" baseline="-25000">
                  <a:sym typeface="Symbol" panose="05050102010706020507" pitchFamily="18" charset="2"/>
                </a:rPr>
                <a:t>1</a:t>
              </a:r>
              <a:r>
                <a:rPr lang="fr-CH" sz="1200"/>
                <a:t> </a:t>
              </a:r>
            </a:p>
          </p:txBody>
        </p:sp>
        <p:cxnSp>
          <p:nvCxnSpPr>
            <p:cNvPr id="8" name="Straight Arrow Connector 7"/>
            <p:cNvCxnSpPr/>
            <p:nvPr/>
          </p:nvCxnSpPr>
          <p:spPr>
            <a:xfrm>
              <a:off x="5536326" y="2950599"/>
              <a:ext cx="100905" cy="100283"/>
            </a:xfrm>
            <a:prstGeom prst="straightConnector1">
              <a:avLst/>
            </a:prstGeom>
            <a:ln w="12700">
              <a:solidFill>
                <a:schemeClr val="tx1"/>
              </a:solidFill>
              <a:headEnd type="none" w="med" len="lg"/>
              <a:tailEnd type="none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8"/>
            <p:cNvSpPr txBox="1"/>
            <p:nvPr/>
          </p:nvSpPr>
          <p:spPr>
            <a:xfrm>
              <a:off x="5028204" y="3050882"/>
              <a:ext cx="38824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H" sz="1200">
                  <a:sym typeface="Symbol" panose="05050102010706020507" pitchFamily="18" charset="2"/>
                </a:rPr>
                <a:t></a:t>
              </a:r>
              <a:r>
                <a:rPr lang="fr-CH" sz="1200" baseline="-25000">
                  <a:sym typeface="Symbol" panose="05050102010706020507" pitchFamily="18" charset="2"/>
                </a:rPr>
                <a:t>3</a:t>
              </a:r>
              <a:r>
                <a:rPr lang="fr-CH" sz="1200"/>
                <a:t> 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5536326" y="2952258"/>
              <a:ext cx="38824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H" sz="1200">
                  <a:sym typeface="Symbol" panose="05050102010706020507" pitchFamily="18" charset="2"/>
                </a:rPr>
                <a:t></a:t>
              </a:r>
              <a:r>
                <a:rPr lang="fr-CH" sz="1200" baseline="-25000">
                  <a:sym typeface="Symbol" panose="05050102010706020507" pitchFamily="18" charset="2"/>
                </a:rPr>
                <a:t>5</a:t>
              </a:r>
              <a:r>
                <a:rPr lang="fr-CH" sz="1200"/>
                <a:t> </a:t>
              </a:r>
            </a:p>
          </p:txBody>
        </p:sp>
        <p:cxnSp>
          <p:nvCxnSpPr>
            <p:cNvPr id="11" name="Straight Arrow Connector 10"/>
            <p:cNvCxnSpPr/>
            <p:nvPr/>
          </p:nvCxnSpPr>
          <p:spPr>
            <a:xfrm flipH="1">
              <a:off x="5222328" y="3029550"/>
              <a:ext cx="101065" cy="111418"/>
            </a:xfrm>
            <a:prstGeom prst="straightConnector1">
              <a:avLst/>
            </a:prstGeom>
            <a:ln w="12700">
              <a:solidFill>
                <a:schemeClr val="tx1"/>
              </a:solidFill>
              <a:headEnd type="none" w="med" len="lg"/>
              <a:tailEnd type="none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TextBox 11"/>
            <p:cNvSpPr txBox="1"/>
            <p:nvPr/>
          </p:nvSpPr>
          <p:spPr>
            <a:xfrm>
              <a:off x="4555872" y="1851263"/>
              <a:ext cx="33695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H" sz="1200">
                  <a:sym typeface="Symbol" panose="05050102010706020507" pitchFamily="18" charset="2"/>
                </a:rPr>
                <a:t></a:t>
              </a:r>
              <a:r>
                <a:rPr lang="fr-CH" sz="1200"/>
                <a:t>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814282" y="2508136"/>
              <a:ext cx="30008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H" sz="1200">
                  <a:sym typeface="Symbol" panose="05050102010706020507" pitchFamily="18" charset="2"/>
                </a:rPr>
                <a:t>x</a:t>
              </a:r>
              <a:r>
                <a:rPr lang="fr-CH" sz="1200"/>
                <a:t> </a:t>
              </a: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46193" y="898240"/>
            <a:ext cx="2556785" cy="1872208"/>
            <a:chOff x="2072928" y="1844184"/>
            <a:chExt cx="2556785" cy="1872208"/>
          </a:xfrm>
        </p:grpSpPr>
        <p:grpSp>
          <p:nvGrpSpPr>
            <p:cNvPr id="15" name="Group 14"/>
            <p:cNvGrpSpPr/>
            <p:nvPr/>
          </p:nvGrpSpPr>
          <p:grpSpPr>
            <a:xfrm>
              <a:off x="2072928" y="1844184"/>
              <a:ext cx="2551093" cy="1872208"/>
              <a:chOff x="2423621" y="698575"/>
              <a:chExt cx="4164602" cy="2298376"/>
            </a:xfrm>
          </p:grpSpPr>
          <p:graphicFrame>
            <p:nvGraphicFramePr>
              <p:cNvPr id="25" name="Chart 24"/>
              <p:cNvGraphicFramePr/>
              <p:nvPr/>
            </p:nvGraphicFramePr>
            <p:xfrm>
              <a:off x="2699792" y="698575"/>
              <a:ext cx="3888431" cy="2298376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5"/>
              </a:graphicData>
            </a:graphic>
          </p:graphicFrame>
          <p:sp>
            <p:nvSpPr>
              <p:cNvPr id="26" name="TextBox 25"/>
              <p:cNvSpPr txBox="1"/>
              <p:nvPr/>
            </p:nvSpPr>
            <p:spPr>
              <a:xfrm>
                <a:off x="2423621" y="709874"/>
                <a:ext cx="550067" cy="34005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 sz="1200">
                    <a:sym typeface="Symbol" panose="05050102010706020507" pitchFamily="18" charset="2"/>
                  </a:rPr>
                  <a:t></a:t>
                </a:r>
                <a:r>
                  <a:rPr lang="fr-CH" sz="1200"/>
                  <a:t> </a:t>
                </a:r>
              </a:p>
            </p:txBody>
          </p:sp>
        </p:grpSp>
        <p:sp>
          <p:nvSpPr>
            <p:cNvPr id="16" name="TextBox 15"/>
            <p:cNvSpPr txBox="1"/>
            <p:nvPr/>
          </p:nvSpPr>
          <p:spPr>
            <a:xfrm>
              <a:off x="4329631" y="2503056"/>
              <a:ext cx="30008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H" sz="1200">
                  <a:sym typeface="Symbol" panose="05050102010706020507" pitchFamily="18" charset="2"/>
                </a:rPr>
                <a:t>x</a:t>
              </a:r>
              <a:r>
                <a:rPr lang="fr-CH" sz="1200"/>
                <a:t> 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2152444" y="2756091"/>
              <a:ext cx="30008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H" sz="1200">
                  <a:sym typeface="Symbol" panose="05050102010706020507" pitchFamily="18" charset="2"/>
                </a:rPr>
                <a:t>0</a:t>
              </a:r>
              <a:r>
                <a:rPr lang="fr-CH" sz="1200"/>
                <a:t> 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2671780" y="3039957"/>
              <a:ext cx="33695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l-GR" sz="1200">
                  <a:sym typeface="Symbol" panose="05050102010706020507" pitchFamily="18" charset="2"/>
                </a:rPr>
                <a:t>τ</a:t>
              </a:r>
              <a:r>
                <a:rPr lang="fr-CH" sz="1200" baseline="-25000">
                  <a:sym typeface="Symbol" panose="05050102010706020507" pitchFamily="18" charset="2"/>
                </a:rPr>
                <a:t>p</a:t>
              </a:r>
              <a:r>
                <a:rPr lang="fr-CH" sz="1200"/>
                <a:t> </a:t>
              </a:r>
            </a:p>
          </p:txBody>
        </p:sp>
        <p:cxnSp>
          <p:nvCxnSpPr>
            <p:cNvPr id="19" name="Straight Arrow Connector 18"/>
            <p:cNvCxnSpPr/>
            <p:nvPr/>
          </p:nvCxnSpPr>
          <p:spPr>
            <a:xfrm>
              <a:off x="2392812" y="3085259"/>
              <a:ext cx="874844" cy="0"/>
            </a:xfrm>
            <a:prstGeom prst="straightConnector1">
              <a:avLst/>
            </a:prstGeom>
            <a:ln w="12700">
              <a:solidFill>
                <a:schemeClr val="tx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Flowchart: Summing Junction 19"/>
            <p:cNvSpPr/>
            <p:nvPr/>
          </p:nvSpPr>
          <p:spPr>
            <a:xfrm>
              <a:off x="3236089" y="2708278"/>
              <a:ext cx="125503" cy="125503"/>
            </a:xfrm>
            <a:prstGeom prst="flowChartSummingJunction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 sz="1200"/>
            </a:p>
          </p:txBody>
        </p:sp>
        <p:sp>
          <p:nvSpPr>
            <p:cNvPr id="21" name="Donut 20"/>
            <p:cNvSpPr/>
            <p:nvPr/>
          </p:nvSpPr>
          <p:spPr>
            <a:xfrm>
              <a:off x="4170587" y="2708007"/>
              <a:ext cx="126000" cy="126000"/>
            </a:xfrm>
            <a:prstGeom prst="donut">
              <a:avLst>
                <a:gd name="adj" fmla="val 45873"/>
              </a:avLst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 sz="1200">
                <a:solidFill>
                  <a:schemeClr val="tx1"/>
                </a:solidFill>
              </a:endParaRPr>
            </a:p>
          </p:txBody>
        </p:sp>
        <p:sp>
          <p:nvSpPr>
            <p:cNvPr id="22" name="Donut 21"/>
            <p:cNvSpPr/>
            <p:nvPr/>
          </p:nvSpPr>
          <p:spPr>
            <a:xfrm>
              <a:off x="2302768" y="2710455"/>
              <a:ext cx="126000" cy="126000"/>
            </a:xfrm>
            <a:prstGeom prst="donut">
              <a:avLst>
                <a:gd name="adj" fmla="val 45873"/>
              </a:avLst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 sz="1200">
                <a:solidFill>
                  <a:schemeClr val="tx1"/>
                </a:solidFill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3373819" y="2391215"/>
              <a:ext cx="40267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H" sz="1200">
                  <a:sym typeface="Symbol" panose="05050102010706020507" pitchFamily="18" charset="2"/>
                </a:rPr>
                <a:t>N</a:t>
              </a:r>
              <a:r>
                <a:rPr lang="fr-CH" sz="1200" baseline="-25000">
                  <a:sym typeface="Symbol" panose="05050102010706020507" pitchFamily="18" charset="2"/>
                </a:rPr>
                <a:t> </a:t>
              </a:r>
              <a:r>
                <a:rPr lang="fr-CH" sz="1200">
                  <a:sym typeface="Symbol" panose="05050102010706020507" pitchFamily="18" charset="2"/>
                </a:rPr>
                <a:t>i</a:t>
              </a:r>
              <a:r>
                <a:rPr lang="fr-CH" sz="1200"/>
                <a:t> </a:t>
              </a:r>
            </a:p>
          </p:txBody>
        </p:sp>
        <p:cxnSp>
          <p:nvCxnSpPr>
            <p:cNvPr id="24" name="Straight Arrow Connector 23"/>
            <p:cNvCxnSpPr/>
            <p:nvPr/>
          </p:nvCxnSpPr>
          <p:spPr>
            <a:xfrm flipH="1">
              <a:off x="3344103" y="2612505"/>
              <a:ext cx="101065" cy="111418"/>
            </a:xfrm>
            <a:prstGeom prst="straightConnector1">
              <a:avLst/>
            </a:prstGeom>
            <a:ln w="12700">
              <a:solidFill>
                <a:schemeClr val="tx1"/>
              </a:solidFill>
              <a:headEnd type="none" w="med" len="lg"/>
              <a:tailEnd type="none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7" name="Object 26"/>
          <p:cNvGraphicFramePr>
            <a:graphicFrameLocks noChangeAspect="1"/>
          </p:cNvGraphicFramePr>
          <p:nvPr/>
        </p:nvGraphicFramePr>
        <p:xfrm>
          <a:off x="336675" y="2868965"/>
          <a:ext cx="2120900" cy="469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522" name="Equation" r:id="rId6" imgW="2120760" imgH="469800" progId="Equation.DSMT4">
                  <p:embed/>
                </p:oleObj>
              </mc:Choice>
              <mc:Fallback>
                <p:oleObj name="Equation" r:id="rId6" imgW="2120760" imgH="469800" progId="Equation.DSMT4">
                  <p:embed/>
                  <p:pic>
                    <p:nvPicPr>
                      <p:cNvPr id="27" name="Object 26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36675" y="2868965"/>
                        <a:ext cx="2120900" cy="469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" name="Object 29"/>
          <p:cNvGraphicFramePr>
            <a:graphicFrameLocks noChangeAspect="1"/>
          </p:cNvGraphicFramePr>
          <p:nvPr/>
        </p:nvGraphicFramePr>
        <p:xfrm>
          <a:off x="5924549" y="4789369"/>
          <a:ext cx="25908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523" name="Equation" r:id="rId8" imgW="2590560" imgH="787320" progId="Equation.DSMT4">
                  <p:embed/>
                </p:oleObj>
              </mc:Choice>
              <mc:Fallback>
                <p:oleObj name="Equation" r:id="rId8" imgW="2590560" imgH="787320" progId="Equation.DSMT4">
                  <p:embed/>
                  <p:pic>
                    <p:nvPicPr>
                      <p:cNvPr id="30" name="Object 29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924549" y="4789369"/>
                        <a:ext cx="2590800" cy="787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CH" sz="2800">
                <a:latin typeface="+mn-lt"/>
              </a:rPr>
              <a:t>Champ d'induction dans l'entrefer</a:t>
            </a:r>
          </a:p>
        </p:txBody>
      </p:sp>
      <p:grpSp>
        <p:nvGrpSpPr>
          <p:cNvPr id="36" name="Group 35"/>
          <p:cNvGrpSpPr/>
          <p:nvPr/>
        </p:nvGrpSpPr>
        <p:grpSpPr>
          <a:xfrm>
            <a:off x="5115818" y="839336"/>
            <a:ext cx="3796862" cy="3796862"/>
            <a:chOff x="2104745" y="2959107"/>
            <a:chExt cx="2016000" cy="2016000"/>
          </a:xfrm>
        </p:grpSpPr>
        <p:sp>
          <p:nvSpPr>
            <p:cNvPr id="37" name="Oval 36"/>
            <p:cNvSpPr>
              <a:spLocks noChangeAspect="1"/>
            </p:cNvSpPr>
            <p:nvPr/>
          </p:nvSpPr>
          <p:spPr>
            <a:xfrm>
              <a:off x="2212745" y="3067107"/>
              <a:ext cx="1800000" cy="18000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38" name="Straight Connector 37"/>
            <p:cNvCxnSpPr/>
            <p:nvPr/>
          </p:nvCxnSpPr>
          <p:spPr>
            <a:xfrm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8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27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36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45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63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72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81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90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9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/>
            <p:cNvSpPr/>
            <p:nvPr/>
          </p:nvSpPr>
          <p:spPr>
            <a:xfrm>
              <a:off x="2540651" y="3395013"/>
              <a:ext cx="1144188" cy="114418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51" name="Donut 50"/>
            <p:cNvSpPr/>
            <p:nvPr/>
          </p:nvSpPr>
          <p:spPr>
            <a:xfrm>
              <a:off x="2104745" y="2959107"/>
              <a:ext cx="2016000" cy="2016000"/>
            </a:xfrm>
            <a:prstGeom prst="donut">
              <a:avLst>
                <a:gd name="adj" fmla="val 14036"/>
              </a:avLst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grpSp>
          <p:nvGrpSpPr>
            <p:cNvPr id="52" name="Group 51"/>
            <p:cNvGrpSpPr/>
            <p:nvPr/>
          </p:nvGrpSpPr>
          <p:grpSpPr>
            <a:xfrm>
              <a:off x="2520096" y="3374458"/>
              <a:ext cx="1185298" cy="1185298"/>
              <a:chOff x="4075538" y="3410346"/>
              <a:chExt cx="1270800" cy="1270800"/>
            </a:xfrm>
          </p:grpSpPr>
          <p:cxnSp>
            <p:nvCxnSpPr>
              <p:cNvPr id="54" name="Straight Connector 53"/>
              <p:cNvCxnSpPr/>
              <p:nvPr/>
            </p:nvCxnSpPr>
            <p:spPr>
              <a:xfrm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Straight Connector 54"/>
              <p:cNvCxnSpPr/>
              <p:nvPr/>
            </p:nvCxnSpPr>
            <p:spPr>
              <a:xfrm rot="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Straight Connector 55"/>
              <p:cNvCxnSpPr/>
              <p:nvPr/>
            </p:nvCxnSpPr>
            <p:spPr>
              <a:xfrm rot="18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Straight Connector 56"/>
              <p:cNvCxnSpPr/>
              <p:nvPr/>
            </p:nvCxnSpPr>
            <p:spPr>
              <a:xfrm rot="27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Straight Connector 57"/>
              <p:cNvCxnSpPr/>
              <p:nvPr/>
            </p:nvCxnSpPr>
            <p:spPr>
              <a:xfrm rot="36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Straight Connector 58"/>
              <p:cNvCxnSpPr/>
              <p:nvPr/>
            </p:nvCxnSpPr>
            <p:spPr>
              <a:xfrm rot="45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Straight Connector 59"/>
              <p:cNvCxnSpPr/>
              <p:nvPr/>
            </p:nvCxnSpPr>
            <p:spPr>
              <a:xfrm rot="54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Straight Connector 60"/>
              <p:cNvCxnSpPr/>
              <p:nvPr/>
            </p:nvCxnSpPr>
            <p:spPr>
              <a:xfrm rot="63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Straight Connector 61"/>
              <p:cNvCxnSpPr/>
              <p:nvPr/>
            </p:nvCxnSpPr>
            <p:spPr>
              <a:xfrm rot="72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Straight Connector 62"/>
              <p:cNvCxnSpPr/>
              <p:nvPr/>
            </p:nvCxnSpPr>
            <p:spPr>
              <a:xfrm rot="81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Straight Connector 63"/>
              <p:cNvCxnSpPr/>
              <p:nvPr/>
            </p:nvCxnSpPr>
            <p:spPr>
              <a:xfrm rot="9000000">
                <a:off x="4710939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Straight Connector 64"/>
              <p:cNvCxnSpPr/>
              <p:nvPr/>
            </p:nvCxnSpPr>
            <p:spPr>
              <a:xfrm rot="9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3" name="Oval 52"/>
            <p:cNvSpPr>
              <a:spLocks noChangeAspect="1"/>
            </p:cNvSpPr>
            <p:nvPr/>
          </p:nvSpPr>
          <p:spPr>
            <a:xfrm>
              <a:off x="2104745" y="2959107"/>
              <a:ext cx="2016000" cy="2016000"/>
            </a:xfrm>
            <a:prstGeom prst="ellipse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66" name="Group 65"/>
          <p:cNvGrpSpPr/>
          <p:nvPr/>
        </p:nvGrpSpPr>
        <p:grpSpPr>
          <a:xfrm>
            <a:off x="6159769" y="1883283"/>
            <a:ext cx="1708969" cy="1708968"/>
            <a:chOff x="5551202" y="4179259"/>
            <a:chExt cx="877997" cy="877997"/>
          </a:xfrm>
        </p:grpSpPr>
        <p:sp>
          <p:nvSpPr>
            <p:cNvPr id="67" name="Oval 66"/>
            <p:cNvSpPr/>
            <p:nvPr/>
          </p:nvSpPr>
          <p:spPr>
            <a:xfrm>
              <a:off x="5551202" y="4179259"/>
              <a:ext cx="877997" cy="877997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68" name="Oval 67"/>
            <p:cNvSpPr>
              <a:spLocks noChangeAspect="1"/>
            </p:cNvSpPr>
            <p:nvPr/>
          </p:nvSpPr>
          <p:spPr>
            <a:xfrm>
              <a:off x="5668291" y="4296349"/>
              <a:ext cx="643819" cy="643817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6781316" y="884331"/>
            <a:ext cx="470000" cy="3716544"/>
            <a:chOff x="6781316" y="884331"/>
            <a:chExt cx="470000" cy="3716544"/>
          </a:xfrm>
        </p:grpSpPr>
        <p:sp>
          <p:nvSpPr>
            <p:cNvPr id="73" name="Rectangle 72"/>
            <p:cNvSpPr>
              <a:spLocks noChangeAspect="1"/>
            </p:cNvSpPr>
            <p:nvPr/>
          </p:nvSpPr>
          <p:spPr>
            <a:xfrm>
              <a:off x="6781316" y="884331"/>
              <a:ext cx="468000" cy="4680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800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74" name="Rectangle 73"/>
            <p:cNvSpPr>
              <a:spLocks noChangeAspect="1"/>
            </p:cNvSpPr>
            <p:nvPr/>
          </p:nvSpPr>
          <p:spPr>
            <a:xfrm>
              <a:off x="6783316" y="4132875"/>
              <a:ext cx="468000" cy="4680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800">
                  <a:solidFill>
                    <a:schemeClr val="tx1"/>
                  </a:solidFill>
                </a:rPr>
                <a:t>S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308785" y="1316089"/>
            <a:ext cx="3420010" cy="2828355"/>
            <a:chOff x="5308785" y="1316089"/>
            <a:chExt cx="3420010" cy="2828355"/>
          </a:xfrm>
        </p:grpSpPr>
        <p:grpSp>
          <p:nvGrpSpPr>
            <p:cNvPr id="75" name="Group 74"/>
            <p:cNvGrpSpPr/>
            <p:nvPr/>
          </p:nvGrpSpPr>
          <p:grpSpPr>
            <a:xfrm>
              <a:off x="5308785" y="1316089"/>
              <a:ext cx="1520455" cy="2828355"/>
              <a:chOff x="2291094" y="4886437"/>
              <a:chExt cx="809631" cy="1506078"/>
            </a:xfrm>
          </p:grpSpPr>
          <p:sp>
            <p:nvSpPr>
              <p:cNvPr id="76" name="Freeform 75"/>
              <p:cNvSpPr/>
              <p:nvPr/>
            </p:nvSpPr>
            <p:spPr>
              <a:xfrm>
                <a:off x="2291094" y="4886437"/>
                <a:ext cx="809631" cy="1506078"/>
              </a:xfrm>
              <a:custGeom>
                <a:avLst/>
                <a:gdLst>
                  <a:gd name="connsiteX0" fmla="*/ 828675 w 828716"/>
                  <a:gd name="connsiteY0" fmla="*/ 742216 h 1487326"/>
                  <a:gd name="connsiteX1" fmla="*/ 757237 w 828716"/>
                  <a:gd name="connsiteY1" fmla="*/ 420747 h 1487326"/>
                  <a:gd name="connsiteX2" fmla="*/ 659606 w 828716"/>
                  <a:gd name="connsiteY2" fmla="*/ 168335 h 1487326"/>
                  <a:gd name="connsiteX3" fmla="*/ 445294 w 828716"/>
                  <a:gd name="connsiteY3" fmla="*/ 27841 h 1487326"/>
                  <a:gd name="connsiteX4" fmla="*/ 0 w 828716"/>
                  <a:gd name="connsiteY4" fmla="*/ 732691 h 1487326"/>
                  <a:gd name="connsiteX5" fmla="*/ 445294 w 828716"/>
                  <a:gd name="connsiteY5" fmla="*/ 1456591 h 1487326"/>
                  <a:gd name="connsiteX6" fmla="*/ 657225 w 828716"/>
                  <a:gd name="connsiteY6" fmla="*/ 1325622 h 1487326"/>
                  <a:gd name="connsiteX7" fmla="*/ 747712 w 828716"/>
                  <a:gd name="connsiteY7" fmla="*/ 1070829 h 1487326"/>
                  <a:gd name="connsiteX8" fmla="*/ 828675 w 828716"/>
                  <a:gd name="connsiteY8" fmla="*/ 742216 h 1487326"/>
                  <a:gd name="connsiteX0" fmla="*/ 828675 w 828716"/>
                  <a:gd name="connsiteY0" fmla="*/ 714396 h 1459506"/>
                  <a:gd name="connsiteX1" fmla="*/ 757237 w 828716"/>
                  <a:gd name="connsiteY1" fmla="*/ 392927 h 1459506"/>
                  <a:gd name="connsiteX2" fmla="*/ 659606 w 828716"/>
                  <a:gd name="connsiteY2" fmla="*/ 140515 h 1459506"/>
                  <a:gd name="connsiteX3" fmla="*/ 445294 w 828716"/>
                  <a:gd name="connsiteY3" fmla="*/ 21 h 1459506"/>
                  <a:gd name="connsiteX4" fmla="*/ 0 w 828716"/>
                  <a:gd name="connsiteY4" fmla="*/ 704871 h 1459506"/>
                  <a:gd name="connsiteX5" fmla="*/ 445294 w 828716"/>
                  <a:gd name="connsiteY5" fmla="*/ 1428771 h 1459506"/>
                  <a:gd name="connsiteX6" fmla="*/ 657225 w 828716"/>
                  <a:gd name="connsiteY6" fmla="*/ 1297802 h 1459506"/>
                  <a:gd name="connsiteX7" fmla="*/ 747712 w 828716"/>
                  <a:gd name="connsiteY7" fmla="*/ 1043009 h 1459506"/>
                  <a:gd name="connsiteX8" fmla="*/ 828675 w 828716"/>
                  <a:gd name="connsiteY8" fmla="*/ 714396 h 1459506"/>
                  <a:gd name="connsiteX0" fmla="*/ 828675 w 828716"/>
                  <a:gd name="connsiteY0" fmla="*/ 714396 h 1428786"/>
                  <a:gd name="connsiteX1" fmla="*/ 757237 w 828716"/>
                  <a:gd name="connsiteY1" fmla="*/ 392927 h 1428786"/>
                  <a:gd name="connsiteX2" fmla="*/ 659606 w 828716"/>
                  <a:gd name="connsiteY2" fmla="*/ 140515 h 1428786"/>
                  <a:gd name="connsiteX3" fmla="*/ 445294 w 828716"/>
                  <a:gd name="connsiteY3" fmla="*/ 21 h 1428786"/>
                  <a:gd name="connsiteX4" fmla="*/ 0 w 828716"/>
                  <a:gd name="connsiteY4" fmla="*/ 704871 h 1428786"/>
                  <a:gd name="connsiteX5" fmla="*/ 445294 w 828716"/>
                  <a:gd name="connsiteY5" fmla="*/ 1428771 h 1428786"/>
                  <a:gd name="connsiteX6" fmla="*/ 657225 w 828716"/>
                  <a:gd name="connsiteY6" fmla="*/ 1297802 h 1428786"/>
                  <a:gd name="connsiteX7" fmla="*/ 747712 w 828716"/>
                  <a:gd name="connsiteY7" fmla="*/ 1043009 h 1428786"/>
                  <a:gd name="connsiteX8" fmla="*/ 828675 w 828716"/>
                  <a:gd name="connsiteY8" fmla="*/ 714396 h 1428786"/>
                  <a:gd name="connsiteX0" fmla="*/ 828727 w 828768"/>
                  <a:gd name="connsiteY0" fmla="*/ 714412 h 1428802"/>
                  <a:gd name="connsiteX1" fmla="*/ 757289 w 828768"/>
                  <a:gd name="connsiteY1" fmla="*/ 392943 h 1428802"/>
                  <a:gd name="connsiteX2" fmla="*/ 659658 w 828768"/>
                  <a:gd name="connsiteY2" fmla="*/ 140531 h 1428802"/>
                  <a:gd name="connsiteX3" fmla="*/ 445346 w 828768"/>
                  <a:gd name="connsiteY3" fmla="*/ 37 h 1428802"/>
                  <a:gd name="connsiteX4" fmla="*/ 52 w 828768"/>
                  <a:gd name="connsiteY4" fmla="*/ 704887 h 1428802"/>
                  <a:gd name="connsiteX5" fmla="*/ 445346 w 828768"/>
                  <a:gd name="connsiteY5" fmla="*/ 1428787 h 1428802"/>
                  <a:gd name="connsiteX6" fmla="*/ 657277 w 828768"/>
                  <a:gd name="connsiteY6" fmla="*/ 1297818 h 1428802"/>
                  <a:gd name="connsiteX7" fmla="*/ 747764 w 828768"/>
                  <a:gd name="connsiteY7" fmla="*/ 1043025 h 1428802"/>
                  <a:gd name="connsiteX8" fmla="*/ 828727 w 828768"/>
                  <a:gd name="connsiteY8" fmla="*/ 714412 h 1428802"/>
                  <a:gd name="connsiteX0" fmla="*/ 828727 w 828727"/>
                  <a:gd name="connsiteY0" fmla="*/ 714412 h 1428802"/>
                  <a:gd name="connsiteX1" fmla="*/ 757289 w 828727"/>
                  <a:gd name="connsiteY1" fmla="*/ 392943 h 1428802"/>
                  <a:gd name="connsiteX2" fmla="*/ 659658 w 828727"/>
                  <a:gd name="connsiteY2" fmla="*/ 140531 h 1428802"/>
                  <a:gd name="connsiteX3" fmla="*/ 445346 w 828727"/>
                  <a:gd name="connsiteY3" fmla="*/ 37 h 1428802"/>
                  <a:gd name="connsiteX4" fmla="*/ 52 w 828727"/>
                  <a:gd name="connsiteY4" fmla="*/ 704887 h 1428802"/>
                  <a:gd name="connsiteX5" fmla="*/ 445346 w 828727"/>
                  <a:gd name="connsiteY5" fmla="*/ 1428787 h 1428802"/>
                  <a:gd name="connsiteX6" fmla="*/ 657277 w 828727"/>
                  <a:gd name="connsiteY6" fmla="*/ 1297818 h 1428802"/>
                  <a:gd name="connsiteX7" fmla="*/ 757289 w 828727"/>
                  <a:gd name="connsiteY7" fmla="*/ 1045406 h 1428802"/>
                  <a:gd name="connsiteX8" fmla="*/ 828727 w 828727"/>
                  <a:gd name="connsiteY8" fmla="*/ 714412 h 1428802"/>
                  <a:gd name="connsiteX0" fmla="*/ 828727 w 828727"/>
                  <a:gd name="connsiteY0" fmla="*/ 714412 h 1428802"/>
                  <a:gd name="connsiteX1" fmla="*/ 757289 w 828727"/>
                  <a:gd name="connsiteY1" fmla="*/ 392943 h 1428802"/>
                  <a:gd name="connsiteX2" fmla="*/ 659658 w 828727"/>
                  <a:gd name="connsiteY2" fmla="*/ 140531 h 1428802"/>
                  <a:gd name="connsiteX3" fmla="*/ 445346 w 828727"/>
                  <a:gd name="connsiteY3" fmla="*/ 37 h 1428802"/>
                  <a:gd name="connsiteX4" fmla="*/ 52 w 828727"/>
                  <a:gd name="connsiteY4" fmla="*/ 704887 h 1428802"/>
                  <a:gd name="connsiteX5" fmla="*/ 445346 w 828727"/>
                  <a:gd name="connsiteY5" fmla="*/ 1428787 h 1428802"/>
                  <a:gd name="connsiteX6" fmla="*/ 657277 w 828727"/>
                  <a:gd name="connsiteY6" fmla="*/ 1297818 h 1428802"/>
                  <a:gd name="connsiteX7" fmla="*/ 757289 w 828727"/>
                  <a:gd name="connsiteY7" fmla="*/ 1045406 h 1428802"/>
                  <a:gd name="connsiteX8" fmla="*/ 828727 w 828727"/>
                  <a:gd name="connsiteY8" fmla="*/ 714412 h 1428802"/>
                  <a:gd name="connsiteX0" fmla="*/ 445346 w 828727"/>
                  <a:gd name="connsiteY0" fmla="*/ 1428787 h 1516659"/>
                  <a:gd name="connsiteX1" fmla="*/ 657277 w 828727"/>
                  <a:gd name="connsiteY1" fmla="*/ 1297818 h 1516659"/>
                  <a:gd name="connsiteX2" fmla="*/ 757289 w 828727"/>
                  <a:gd name="connsiteY2" fmla="*/ 1045406 h 1516659"/>
                  <a:gd name="connsiteX3" fmla="*/ 828727 w 828727"/>
                  <a:gd name="connsiteY3" fmla="*/ 714412 h 1516659"/>
                  <a:gd name="connsiteX4" fmla="*/ 757289 w 828727"/>
                  <a:gd name="connsiteY4" fmla="*/ 392943 h 1516659"/>
                  <a:gd name="connsiteX5" fmla="*/ 659658 w 828727"/>
                  <a:gd name="connsiteY5" fmla="*/ 140531 h 1516659"/>
                  <a:gd name="connsiteX6" fmla="*/ 445346 w 828727"/>
                  <a:gd name="connsiteY6" fmla="*/ 37 h 1516659"/>
                  <a:gd name="connsiteX7" fmla="*/ 52 w 828727"/>
                  <a:gd name="connsiteY7" fmla="*/ 704887 h 1516659"/>
                  <a:gd name="connsiteX8" fmla="*/ 536786 w 828727"/>
                  <a:gd name="connsiteY8" fmla="*/ 1516659 h 1516659"/>
                  <a:gd name="connsiteX0" fmla="*/ 657277 w 828727"/>
                  <a:gd name="connsiteY0" fmla="*/ 1297818 h 1516659"/>
                  <a:gd name="connsiteX1" fmla="*/ 757289 w 828727"/>
                  <a:gd name="connsiteY1" fmla="*/ 1045406 h 1516659"/>
                  <a:gd name="connsiteX2" fmla="*/ 828727 w 828727"/>
                  <a:gd name="connsiteY2" fmla="*/ 714412 h 1516659"/>
                  <a:gd name="connsiteX3" fmla="*/ 757289 w 828727"/>
                  <a:gd name="connsiteY3" fmla="*/ 392943 h 1516659"/>
                  <a:gd name="connsiteX4" fmla="*/ 659658 w 828727"/>
                  <a:gd name="connsiteY4" fmla="*/ 140531 h 1516659"/>
                  <a:gd name="connsiteX5" fmla="*/ 445346 w 828727"/>
                  <a:gd name="connsiteY5" fmla="*/ 37 h 1516659"/>
                  <a:gd name="connsiteX6" fmla="*/ 52 w 828727"/>
                  <a:gd name="connsiteY6" fmla="*/ 704887 h 1516659"/>
                  <a:gd name="connsiteX7" fmla="*/ 536786 w 828727"/>
                  <a:gd name="connsiteY7" fmla="*/ 1516659 h 1516659"/>
                  <a:gd name="connsiteX0" fmla="*/ 657277 w 828727"/>
                  <a:gd name="connsiteY0" fmla="*/ 1297818 h 1297818"/>
                  <a:gd name="connsiteX1" fmla="*/ 757289 w 828727"/>
                  <a:gd name="connsiteY1" fmla="*/ 1045406 h 1297818"/>
                  <a:gd name="connsiteX2" fmla="*/ 828727 w 828727"/>
                  <a:gd name="connsiteY2" fmla="*/ 714412 h 1297818"/>
                  <a:gd name="connsiteX3" fmla="*/ 757289 w 828727"/>
                  <a:gd name="connsiteY3" fmla="*/ 392943 h 1297818"/>
                  <a:gd name="connsiteX4" fmla="*/ 659658 w 828727"/>
                  <a:gd name="connsiteY4" fmla="*/ 140531 h 1297818"/>
                  <a:gd name="connsiteX5" fmla="*/ 445346 w 828727"/>
                  <a:gd name="connsiteY5" fmla="*/ 37 h 1297818"/>
                  <a:gd name="connsiteX6" fmla="*/ 52 w 828727"/>
                  <a:gd name="connsiteY6" fmla="*/ 704887 h 1297818"/>
                  <a:gd name="connsiteX0" fmla="*/ 757289 w 828727"/>
                  <a:gd name="connsiteY0" fmla="*/ 1045406 h 1045406"/>
                  <a:gd name="connsiteX1" fmla="*/ 828727 w 828727"/>
                  <a:gd name="connsiteY1" fmla="*/ 714412 h 1045406"/>
                  <a:gd name="connsiteX2" fmla="*/ 757289 w 828727"/>
                  <a:gd name="connsiteY2" fmla="*/ 392943 h 1045406"/>
                  <a:gd name="connsiteX3" fmla="*/ 659658 w 828727"/>
                  <a:gd name="connsiteY3" fmla="*/ 140531 h 1045406"/>
                  <a:gd name="connsiteX4" fmla="*/ 445346 w 828727"/>
                  <a:gd name="connsiteY4" fmla="*/ 37 h 1045406"/>
                  <a:gd name="connsiteX5" fmla="*/ 52 w 828727"/>
                  <a:gd name="connsiteY5" fmla="*/ 704887 h 1045406"/>
                  <a:gd name="connsiteX0" fmla="*/ 828727 w 828727"/>
                  <a:gd name="connsiteY0" fmla="*/ 714412 h 714412"/>
                  <a:gd name="connsiteX1" fmla="*/ 757289 w 828727"/>
                  <a:gd name="connsiteY1" fmla="*/ 392943 h 714412"/>
                  <a:gd name="connsiteX2" fmla="*/ 659658 w 828727"/>
                  <a:gd name="connsiteY2" fmla="*/ 140531 h 714412"/>
                  <a:gd name="connsiteX3" fmla="*/ 445346 w 828727"/>
                  <a:gd name="connsiteY3" fmla="*/ 37 h 714412"/>
                  <a:gd name="connsiteX4" fmla="*/ 52 w 828727"/>
                  <a:gd name="connsiteY4" fmla="*/ 704887 h 714412"/>
                  <a:gd name="connsiteX0" fmla="*/ 828727 w 828727"/>
                  <a:gd name="connsiteY0" fmla="*/ 714412 h 714412"/>
                  <a:gd name="connsiteX1" fmla="*/ 738239 w 828727"/>
                  <a:gd name="connsiteY1" fmla="*/ 334972 h 714412"/>
                  <a:gd name="connsiteX2" fmla="*/ 659658 w 828727"/>
                  <a:gd name="connsiteY2" fmla="*/ 140531 h 714412"/>
                  <a:gd name="connsiteX3" fmla="*/ 445346 w 828727"/>
                  <a:gd name="connsiteY3" fmla="*/ 37 h 714412"/>
                  <a:gd name="connsiteX4" fmla="*/ 52 w 828727"/>
                  <a:gd name="connsiteY4" fmla="*/ 704887 h 714412"/>
                  <a:gd name="connsiteX0" fmla="*/ 828727 w 828727"/>
                  <a:gd name="connsiteY0" fmla="*/ 714412 h 714412"/>
                  <a:gd name="connsiteX1" fmla="*/ 738239 w 828727"/>
                  <a:gd name="connsiteY1" fmla="*/ 334972 h 714412"/>
                  <a:gd name="connsiteX2" fmla="*/ 659658 w 828727"/>
                  <a:gd name="connsiteY2" fmla="*/ 140531 h 714412"/>
                  <a:gd name="connsiteX3" fmla="*/ 445346 w 828727"/>
                  <a:gd name="connsiteY3" fmla="*/ 37 h 714412"/>
                  <a:gd name="connsiteX4" fmla="*/ 52 w 828727"/>
                  <a:gd name="connsiteY4" fmla="*/ 704887 h 714412"/>
                  <a:gd name="connsiteX0" fmla="*/ 828726 w 828726"/>
                  <a:gd name="connsiteY0" fmla="*/ 731573 h 731573"/>
                  <a:gd name="connsiteX1" fmla="*/ 738238 w 828726"/>
                  <a:gd name="connsiteY1" fmla="*/ 352133 h 731573"/>
                  <a:gd name="connsiteX2" fmla="*/ 691407 w 828726"/>
                  <a:gd name="connsiteY2" fmla="*/ 227867 h 731573"/>
                  <a:gd name="connsiteX3" fmla="*/ 445345 w 828726"/>
                  <a:gd name="connsiteY3" fmla="*/ 17198 h 731573"/>
                  <a:gd name="connsiteX4" fmla="*/ 51 w 828726"/>
                  <a:gd name="connsiteY4" fmla="*/ 722048 h 731573"/>
                  <a:gd name="connsiteX0" fmla="*/ 828726 w 828726"/>
                  <a:gd name="connsiteY0" fmla="*/ 732259 h 732259"/>
                  <a:gd name="connsiteX1" fmla="*/ 738238 w 828726"/>
                  <a:gd name="connsiteY1" fmla="*/ 352819 h 732259"/>
                  <a:gd name="connsiteX2" fmla="*/ 691407 w 828726"/>
                  <a:gd name="connsiteY2" fmla="*/ 228553 h 732259"/>
                  <a:gd name="connsiteX3" fmla="*/ 445345 w 828726"/>
                  <a:gd name="connsiteY3" fmla="*/ 17884 h 732259"/>
                  <a:gd name="connsiteX4" fmla="*/ 51 w 828726"/>
                  <a:gd name="connsiteY4" fmla="*/ 722734 h 732259"/>
                  <a:gd name="connsiteX0" fmla="*/ 828719 w 828719"/>
                  <a:gd name="connsiteY0" fmla="*/ 751958 h 751958"/>
                  <a:gd name="connsiteX1" fmla="*/ 738231 w 828719"/>
                  <a:gd name="connsiteY1" fmla="*/ 372518 h 751958"/>
                  <a:gd name="connsiteX2" fmla="*/ 691400 w 828719"/>
                  <a:gd name="connsiteY2" fmla="*/ 248252 h 751958"/>
                  <a:gd name="connsiteX3" fmla="*/ 496138 w 828719"/>
                  <a:gd name="connsiteY3" fmla="*/ 16225 h 751958"/>
                  <a:gd name="connsiteX4" fmla="*/ 44 w 828719"/>
                  <a:gd name="connsiteY4" fmla="*/ 742433 h 751958"/>
                  <a:gd name="connsiteX0" fmla="*/ 828721 w 828721"/>
                  <a:gd name="connsiteY0" fmla="*/ 736119 h 736119"/>
                  <a:gd name="connsiteX1" fmla="*/ 738233 w 828721"/>
                  <a:gd name="connsiteY1" fmla="*/ 356679 h 736119"/>
                  <a:gd name="connsiteX2" fmla="*/ 691402 w 828721"/>
                  <a:gd name="connsiteY2" fmla="*/ 232413 h 736119"/>
                  <a:gd name="connsiteX3" fmla="*/ 496140 w 828721"/>
                  <a:gd name="connsiteY3" fmla="*/ 386 h 736119"/>
                  <a:gd name="connsiteX4" fmla="*/ 46 w 828721"/>
                  <a:gd name="connsiteY4" fmla="*/ 726594 h 736119"/>
                  <a:gd name="connsiteX0" fmla="*/ 828721 w 828721"/>
                  <a:gd name="connsiteY0" fmla="*/ 744097 h 744097"/>
                  <a:gd name="connsiteX1" fmla="*/ 738233 w 828721"/>
                  <a:gd name="connsiteY1" fmla="*/ 364657 h 744097"/>
                  <a:gd name="connsiteX2" fmla="*/ 496140 w 828721"/>
                  <a:gd name="connsiteY2" fmla="*/ 8364 h 744097"/>
                  <a:gd name="connsiteX3" fmla="*/ 46 w 828721"/>
                  <a:gd name="connsiteY3" fmla="*/ 734572 h 744097"/>
                  <a:gd name="connsiteX0" fmla="*/ 828720 w 828720"/>
                  <a:gd name="connsiteY0" fmla="*/ 748973 h 748973"/>
                  <a:gd name="connsiteX1" fmla="*/ 712832 w 828720"/>
                  <a:gd name="connsiteY1" fmla="*/ 305460 h 748973"/>
                  <a:gd name="connsiteX2" fmla="*/ 496139 w 828720"/>
                  <a:gd name="connsiteY2" fmla="*/ 13240 h 748973"/>
                  <a:gd name="connsiteX3" fmla="*/ 45 w 828720"/>
                  <a:gd name="connsiteY3" fmla="*/ 739448 h 748973"/>
                  <a:gd name="connsiteX0" fmla="*/ 828720 w 828720"/>
                  <a:gd name="connsiteY0" fmla="*/ 749232 h 749232"/>
                  <a:gd name="connsiteX1" fmla="*/ 712832 w 828720"/>
                  <a:gd name="connsiteY1" fmla="*/ 305719 h 749232"/>
                  <a:gd name="connsiteX2" fmla="*/ 496139 w 828720"/>
                  <a:gd name="connsiteY2" fmla="*/ 13499 h 749232"/>
                  <a:gd name="connsiteX3" fmla="*/ 45 w 828720"/>
                  <a:gd name="connsiteY3" fmla="*/ 739707 h 749232"/>
                  <a:gd name="connsiteX0" fmla="*/ 828721 w 828721"/>
                  <a:gd name="connsiteY0" fmla="*/ 735754 h 735754"/>
                  <a:gd name="connsiteX1" fmla="*/ 712833 w 828721"/>
                  <a:gd name="connsiteY1" fmla="*/ 292241 h 735754"/>
                  <a:gd name="connsiteX2" fmla="*/ 496140 w 828721"/>
                  <a:gd name="connsiteY2" fmla="*/ 21 h 735754"/>
                  <a:gd name="connsiteX3" fmla="*/ 46 w 828721"/>
                  <a:gd name="connsiteY3" fmla="*/ 726229 h 735754"/>
                  <a:gd name="connsiteX0" fmla="*/ 828721 w 828721"/>
                  <a:gd name="connsiteY0" fmla="*/ 735754 h 735754"/>
                  <a:gd name="connsiteX1" fmla="*/ 712833 w 828721"/>
                  <a:gd name="connsiteY1" fmla="*/ 292241 h 735754"/>
                  <a:gd name="connsiteX2" fmla="*/ 496140 w 828721"/>
                  <a:gd name="connsiteY2" fmla="*/ 21 h 735754"/>
                  <a:gd name="connsiteX3" fmla="*/ 46 w 828721"/>
                  <a:gd name="connsiteY3" fmla="*/ 726229 h 735754"/>
                  <a:gd name="connsiteX4" fmla="*/ 828721 w 828721"/>
                  <a:gd name="connsiteY4" fmla="*/ 735754 h 735754"/>
                  <a:gd name="connsiteX0" fmla="*/ 828675 w 828675"/>
                  <a:gd name="connsiteY0" fmla="*/ 735754 h 735754"/>
                  <a:gd name="connsiteX1" fmla="*/ 712787 w 828675"/>
                  <a:gd name="connsiteY1" fmla="*/ 292241 h 735754"/>
                  <a:gd name="connsiteX2" fmla="*/ 496094 w 828675"/>
                  <a:gd name="connsiteY2" fmla="*/ 21 h 735754"/>
                  <a:gd name="connsiteX3" fmla="*/ 0 w 828675"/>
                  <a:gd name="connsiteY3" fmla="*/ 726229 h 735754"/>
                  <a:gd name="connsiteX4" fmla="*/ 391408 w 828675"/>
                  <a:gd name="connsiteY4" fmla="*/ 730048 h 735754"/>
                  <a:gd name="connsiteX5" fmla="*/ 828675 w 828675"/>
                  <a:gd name="connsiteY5" fmla="*/ 735754 h 735754"/>
                  <a:gd name="connsiteX0" fmla="*/ 828675 w 828675"/>
                  <a:gd name="connsiteY0" fmla="*/ 735754 h 1448584"/>
                  <a:gd name="connsiteX1" fmla="*/ 712787 w 828675"/>
                  <a:gd name="connsiteY1" fmla="*/ 292241 h 1448584"/>
                  <a:gd name="connsiteX2" fmla="*/ 496094 w 828675"/>
                  <a:gd name="connsiteY2" fmla="*/ 21 h 1448584"/>
                  <a:gd name="connsiteX3" fmla="*/ 0 w 828675"/>
                  <a:gd name="connsiteY3" fmla="*/ 726229 h 1448584"/>
                  <a:gd name="connsiteX4" fmla="*/ 531901 w 828675"/>
                  <a:gd name="connsiteY4" fmla="*/ 1448584 h 1448584"/>
                  <a:gd name="connsiteX5" fmla="*/ 828675 w 828675"/>
                  <a:gd name="connsiteY5" fmla="*/ 735754 h 1448584"/>
                  <a:gd name="connsiteX0" fmla="*/ 828675 w 828675"/>
                  <a:gd name="connsiteY0" fmla="*/ 735754 h 1449624"/>
                  <a:gd name="connsiteX1" fmla="*/ 712787 w 828675"/>
                  <a:gd name="connsiteY1" fmla="*/ 292241 h 1449624"/>
                  <a:gd name="connsiteX2" fmla="*/ 496094 w 828675"/>
                  <a:gd name="connsiteY2" fmla="*/ 21 h 1449624"/>
                  <a:gd name="connsiteX3" fmla="*/ 0 w 828675"/>
                  <a:gd name="connsiteY3" fmla="*/ 726229 h 1449624"/>
                  <a:gd name="connsiteX4" fmla="*/ 531901 w 828675"/>
                  <a:gd name="connsiteY4" fmla="*/ 1448584 h 1449624"/>
                  <a:gd name="connsiteX5" fmla="*/ 828675 w 828675"/>
                  <a:gd name="connsiteY5" fmla="*/ 735754 h 1449624"/>
                  <a:gd name="connsiteX0" fmla="*/ 828699 w 828699"/>
                  <a:gd name="connsiteY0" fmla="*/ 735754 h 1450242"/>
                  <a:gd name="connsiteX1" fmla="*/ 712811 w 828699"/>
                  <a:gd name="connsiteY1" fmla="*/ 292241 h 1450242"/>
                  <a:gd name="connsiteX2" fmla="*/ 496118 w 828699"/>
                  <a:gd name="connsiteY2" fmla="*/ 21 h 1450242"/>
                  <a:gd name="connsiteX3" fmla="*/ 24 w 828699"/>
                  <a:gd name="connsiteY3" fmla="*/ 726229 h 1450242"/>
                  <a:gd name="connsiteX4" fmla="*/ 531925 w 828699"/>
                  <a:gd name="connsiteY4" fmla="*/ 1448584 h 1450242"/>
                  <a:gd name="connsiteX5" fmla="*/ 828699 w 828699"/>
                  <a:gd name="connsiteY5" fmla="*/ 735754 h 1450242"/>
                  <a:gd name="connsiteX0" fmla="*/ 828699 w 828717"/>
                  <a:gd name="connsiteY0" fmla="*/ 735754 h 1450242"/>
                  <a:gd name="connsiteX1" fmla="*/ 712811 w 828717"/>
                  <a:gd name="connsiteY1" fmla="*/ 292241 h 1450242"/>
                  <a:gd name="connsiteX2" fmla="*/ 496118 w 828717"/>
                  <a:gd name="connsiteY2" fmla="*/ 21 h 1450242"/>
                  <a:gd name="connsiteX3" fmla="*/ 24 w 828717"/>
                  <a:gd name="connsiteY3" fmla="*/ 726229 h 1450242"/>
                  <a:gd name="connsiteX4" fmla="*/ 531925 w 828717"/>
                  <a:gd name="connsiteY4" fmla="*/ 1448584 h 1450242"/>
                  <a:gd name="connsiteX5" fmla="*/ 828699 w 828717"/>
                  <a:gd name="connsiteY5" fmla="*/ 735754 h 1450242"/>
                  <a:gd name="connsiteX0" fmla="*/ 828699 w 828699"/>
                  <a:gd name="connsiteY0" fmla="*/ 735733 h 1450221"/>
                  <a:gd name="connsiteX1" fmla="*/ 496118 w 828699"/>
                  <a:gd name="connsiteY1" fmla="*/ 0 h 1450221"/>
                  <a:gd name="connsiteX2" fmla="*/ 24 w 828699"/>
                  <a:gd name="connsiteY2" fmla="*/ 726208 h 1450221"/>
                  <a:gd name="connsiteX3" fmla="*/ 531925 w 828699"/>
                  <a:gd name="connsiteY3" fmla="*/ 1448563 h 1450221"/>
                  <a:gd name="connsiteX4" fmla="*/ 828699 w 828699"/>
                  <a:gd name="connsiteY4" fmla="*/ 735733 h 1450221"/>
                  <a:gd name="connsiteX0" fmla="*/ 828699 w 828699"/>
                  <a:gd name="connsiteY0" fmla="*/ 737336 h 1451824"/>
                  <a:gd name="connsiteX1" fmla="*/ 496118 w 828699"/>
                  <a:gd name="connsiteY1" fmla="*/ 1603 h 1451824"/>
                  <a:gd name="connsiteX2" fmla="*/ 24 w 828699"/>
                  <a:gd name="connsiteY2" fmla="*/ 727811 h 1451824"/>
                  <a:gd name="connsiteX3" fmla="*/ 531925 w 828699"/>
                  <a:gd name="connsiteY3" fmla="*/ 1450166 h 1451824"/>
                  <a:gd name="connsiteX4" fmla="*/ 828699 w 828699"/>
                  <a:gd name="connsiteY4" fmla="*/ 737336 h 1451824"/>
                  <a:gd name="connsiteX0" fmla="*/ 828677 w 828680"/>
                  <a:gd name="connsiteY0" fmla="*/ 732174 h 1446043"/>
                  <a:gd name="connsiteX1" fmla="*/ 527052 w 828680"/>
                  <a:gd name="connsiteY1" fmla="*/ 1018 h 1446043"/>
                  <a:gd name="connsiteX2" fmla="*/ 2 w 828680"/>
                  <a:gd name="connsiteY2" fmla="*/ 722649 h 1446043"/>
                  <a:gd name="connsiteX3" fmla="*/ 531903 w 828680"/>
                  <a:gd name="connsiteY3" fmla="*/ 1445004 h 1446043"/>
                  <a:gd name="connsiteX4" fmla="*/ 828677 w 828680"/>
                  <a:gd name="connsiteY4" fmla="*/ 732174 h 1446043"/>
                  <a:gd name="connsiteX0" fmla="*/ 828677 w 828680"/>
                  <a:gd name="connsiteY0" fmla="*/ 733016 h 1447743"/>
                  <a:gd name="connsiteX1" fmla="*/ 527052 w 828680"/>
                  <a:gd name="connsiteY1" fmla="*/ 1860 h 1447743"/>
                  <a:gd name="connsiteX2" fmla="*/ 2 w 828680"/>
                  <a:gd name="connsiteY2" fmla="*/ 723491 h 1447743"/>
                  <a:gd name="connsiteX3" fmla="*/ 531903 w 828680"/>
                  <a:gd name="connsiteY3" fmla="*/ 1445846 h 1447743"/>
                  <a:gd name="connsiteX4" fmla="*/ 828677 w 828680"/>
                  <a:gd name="connsiteY4" fmla="*/ 733016 h 1447743"/>
                  <a:gd name="connsiteX0" fmla="*/ 828677 w 828680"/>
                  <a:gd name="connsiteY0" fmla="*/ 732737 h 1447464"/>
                  <a:gd name="connsiteX1" fmla="*/ 527052 w 828680"/>
                  <a:gd name="connsiteY1" fmla="*/ 1581 h 1447464"/>
                  <a:gd name="connsiteX2" fmla="*/ 2 w 828680"/>
                  <a:gd name="connsiteY2" fmla="*/ 723212 h 1447464"/>
                  <a:gd name="connsiteX3" fmla="*/ 531903 w 828680"/>
                  <a:gd name="connsiteY3" fmla="*/ 1445567 h 1447464"/>
                  <a:gd name="connsiteX4" fmla="*/ 828677 w 828680"/>
                  <a:gd name="connsiteY4" fmla="*/ 732737 h 1447464"/>
                  <a:gd name="connsiteX0" fmla="*/ 795339 w 795342"/>
                  <a:gd name="connsiteY0" fmla="*/ 724292 h 1443987"/>
                  <a:gd name="connsiteX1" fmla="*/ 527052 w 795342"/>
                  <a:gd name="connsiteY1" fmla="*/ 1 h 1443987"/>
                  <a:gd name="connsiteX2" fmla="*/ 2 w 795342"/>
                  <a:gd name="connsiteY2" fmla="*/ 721632 h 1443987"/>
                  <a:gd name="connsiteX3" fmla="*/ 531903 w 795342"/>
                  <a:gd name="connsiteY3" fmla="*/ 1443987 h 1443987"/>
                  <a:gd name="connsiteX4" fmla="*/ 795339 w 795342"/>
                  <a:gd name="connsiteY4" fmla="*/ 724292 h 1443987"/>
                  <a:gd name="connsiteX0" fmla="*/ 809627 w 809630"/>
                  <a:gd name="connsiteY0" fmla="*/ 722004 h 1443987"/>
                  <a:gd name="connsiteX1" fmla="*/ 527052 w 809630"/>
                  <a:gd name="connsiteY1" fmla="*/ 1 h 1443987"/>
                  <a:gd name="connsiteX2" fmla="*/ 2 w 809630"/>
                  <a:gd name="connsiteY2" fmla="*/ 721632 h 1443987"/>
                  <a:gd name="connsiteX3" fmla="*/ 531903 w 809630"/>
                  <a:gd name="connsiteY3" fmla="*/ 1443987 h 1443987"/>
                  <a:gd name="connsiteX4" fmla="*/ 809627 w 809630"/>
                  <a:gd name="connsiteY4" fmla="*/ 722004 h 1443987"/>
                  <a:gd name="connsiteX0" fmla="*/ 809627 w 809630"/>
                  <a:gd name="connsiteY0" fmla="*/ 722004 h 1443987"/>
                  <a:gd name="connsiteX1" fmla="*/ 527052 w 809630"/>
                  <a:gd name="connsiteY1" fmla="*/ 1 h 1443987"/>
                  <a:gd name="connsiteX2" fmla="*/ 2 w 809630"/>
                  <a:gd name="connsiteY2" fmla="*/ 721632 h 1443987"/>
                  <a:gd name="connsiteX3" fmla="*/ 531903 w 809630"/>
                  <a:gd name="connsiteY3" fmla="*/ 1443987 h 1443987"/>
                  <a:gd name="connsiteX4" fmla="*/ 809627 w 809630"/>
                  <a:gd name="connsiteY4" fmla="*/ 722004 h 1443987"/>
                  <a:gd name="connsiteX0" fmla="*/ 809627 w 809630"/>
                  <a:gd name="connsiteY0" fmla="*/ 723674 h 1445657"/>
                  <a:gd name="connsiteX1" fmla="*/ 527052 w 809630"/>
                  <a:gd name="connsiteY1" fmla="*/ 1671 h 1445657"/>
                  <a:gd name="connsiteX2" fmla="*/ 2 w 809630"/>
                  <a:gd name="connsiteY2" fmla="*/ 723302 h 1445657"/>
                  <a:gd name="connsiteX3" fmla="*/ 531903 w 809630"/>
                  <a:gd name="connsiteY3" fmla="*/ 1445657 h 1445657"/>
                  <a:gd name="connsiteX4" fmla="*/ 809627 w 809630"/>
                  <a:gd name="connsiteY4" fmla="*/ 723674 h 1445657"/>
                  <a:gd name="connsiteX0" fmla="*/ 809627 w 809631"/>
                  <a:gd name="connsiteY0" fmla="*/ 723674 h 1447309"/>
                  <a:gd name="connsiteX1" fmla="*/ 527052 w 809631"/>
                  <a:gd name="connsiteY1" fmla="*/ 1671 h 1447309"/>
                  <a:gd name="connsiteX2" fmla="*/ 2 w 809631"/>
                  <a:gd name="connsiteY2" fmla="*/ 723302 h 1447309"/>
                  <a:gd name="connsiteX3" fmla="*/ 531903 w 809631"/>
                  <a:gd name="connsiteY3" fmla="*/ 1445657 h 1447309"/>
                  <a:gd name="connsiteX4" fmla="*/ 809627 w 809631"/>
                  <a:gd name="connsiteY4" fmla="*/ 723674 h 14473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09631" h="1447309">
                    <a:moveTo>
                      <a:pt x="809627" y="723674"/>
                    </a:moveTo>
                    <a:cubicBezTo>
                      <a:pt x="808819" y="553948"/>
                      <a:pt x="700089" y="26905"/>
                      <a:pt x="527052" y="1671"/>
                    </a:cubicBezTo>
                    <a:cubicBezTo>
                      <a:pt x="354015" y="-23563"/>
                      <a:pt x="-807" y="237786"/>
                      <a:pt x="2" y="723302"/>
                    </a:cubicBezTo>
                    <a:cubicBezTo>
                      <a:pt x="811" y="1208818"/>
                      <a:pt x="358866" y="1470766"/>
                      <a:pt x="531903" y="1445657"/>
                    </a:cubicBezTo>
                    <a:cubicBezTo>
                      <a:pt x="704940" y="1420548"/>
                      <a:pt x="810435" y="893400"/>
                      <a:pt x="809627" y="723674"/>
                    </a:cubicBez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77" name="Freeform 76"/>
              <p:cNvSpPr/>
              <p:nvPr/>
            </p:nvSpPr>
            <p:spPr>
              <a:xfrm>
                <a:off x="2392922" y="5158297"/>
                <a:ext cx="548967" cy="978362"/>
              </a:xfrm>
              <a:custGeom>
                <a:avLst/>
                <a:gdLst>
                  <a:gd name="connsiteX0" fmla="*/ 828675 w 828716"/>
                  <a:gd name="connsiteY0" fmla="*/ 742216 h 1487326"/>
                  <a:gd name="connsiteX1" fmla="*/ 757237 w 828716"/>
                  <a:gd name="connsiteY1" fmla="*/ 420747 h 1487326"/>
                  <a:gd name="connsiteX2" fmla="*/ 659606 w 828716"/>
                  <a:gd name="connsiteY2" fmla="*/ 168335 h 1487326"/>
                  <a:gd name="connsiteX3" fmla="*/ 445294 w 828716"/>
                  <a:gd name="connsiteY3" fmla="*/ 27841 h 1487326"/>
                  <a:gd name="connsiteX4" fmla="*/ 0 w 828716"/>
                  <a:gd name="connsiteY4" fmla="*/ 732691 h 1487326"/>
                  <a:gd name="connsiteX5" fmla="*/ 445294 w 828716"/>
                  <a:gd name="connsiteY5" fmla="*/ 1456591 h 1487326"/>
                  <a:gd name="connsiteX6" fmla="*/ 657225 w 828716"/>
                  <a:gd name="connsiteY6" fmla="*/ 1325622 h 1487326"/>
                  <a:gd name="connsiteX7" fmla="*/ 747712 w 828716"/>
                  <a:gd name="connsiteY7" fmla="*/ 1070829 h 1487326"/>
                  <a:gd name="connsiteX8" fmla="*/ 828675 w 828716"/>
                  <a:gd name="connsiteY8" fmla="*/ 742216 h 1487326"/>
                  <a:gd name="connsiteX0" fmla="*/ 828675 w 828716"/>
                  <a:gd name="connsiteY0" fmla="*/ 714396 h 1459506"/>
                  <a:gd name="connsiteX1" fmla="*/ 757237 w 828716"/>
                  <a:gd name="connsiteY1" fmla="*/ 392927 h 1459506"/>
                  <a:gd name="connsiteX2" fmla="*/ 659606 w 828716"/>
                  <a:gd name="connsiteY2" fmla="*/ 140515 h 1459506"/>
                  <a:gd name="connsiteX3" fmla="*/ 445294 w 828716"/>
                  <a:gd name="connsiteY3" fmla="*/ 21 h 1459506"/>
                  <a:gd name="connsiteX4" fmla="*/ 0 w 828716"/>
                  <a:gd name="connsiteY4" fmla="*/ 704871 h 1459506"/>
                  <a:gd name="connsiteX5" fmla="*/ 445294 w 828716"/>
                  <a:gd name="connsiteY5" fmla="*/ 1428771 h 1459506"/>
                  <a:gd name="connsiteX6" fmla="*/ 657225 w 828716"/>
                  <a:gd name="connsiteY6" fmla="*/ 1297802 h 1459506"/>
                  <a:gd name="connsiteX7" fmla="*/ 747712 w 828716"/>
                  <a:gd name="connsiteY7" fmla="*/ 1043009 h 1459506"/>
                  <a:gd name="connsiteX8" fmla="*/ 828675 w 828716"/>
                  <a:gd name="connsiteY8" fmla="*/ 714396 h 1459506"/>
                  <a:gd name="connsiteX0" fmla="*/ 828675 w 828716"/>
                  <a:gd name="connsiteY0" fmla="*/ 714396 h 1428786"/>
                  <a:gd name="connsiteX1" fmla="*/ 757237 w 828716"/>
                  <a:gd name="connsiteY1" fmla="*/ 392927 h 1428786"/>
                  <a:gd name="connsiteX2" fmla="*/ 659606 w 828716"/>
                  <a:gd name="connsiteY2" fmla="*/ 140515 h 1428786"/>
                  <a:gd name="connsiteX3" fmla="*/ 445294 w 828716"/>
                  <a:gd name="connsiteY3" fmla="*/ 21 h 1428786"/>
                  <a:gd name="connsiteX4" fmla="*/ 0 w 828716"/>
                  <a:gd name="connsiteY4" fmla="*/ 704871 h 1428786"/>
                  <a:gd name="connsiteX5" fmla="*/ 445294 w 828716"/>
                  <a:gd name="connsiteY5" fmla="*/ 1428771 h 1428786"/>
                  <a:gd name="connsiteX6" fmla="*/ 657225 w 828716"/>
                  <a:gd name="connsiteY6" fmla="*/ 1297802 h 1428786"/>
                  <a:gd name="connsiteX7" fmla="*/ 747712 w 828716"/>
                  <a:gd name="connsiteY7" fmla="*/ 1043009 h 1428786"/>
                  <a:gd name="connsiteX8" fmla="*/ 828675 w 828716"/>
                  <a:gd name="connsiteY8" fmla="*/ 714396 h 1428786"/>
                  <a:gd name="connsiteX0" fmla="*/ 828727 w 828768"/>
                  <a:gd name="connsiteY0" fmla="*/ 714412 h 1428802"/>
                  <a:gd name="connsiteX1" fmla="*/ 757289 w 828768"/>
                  <a:gd name="connsiteY1" fmla="*/ 392943 h 1428802"/>
                  <a:gd name="connsiteX2" fmla="*/ 659658 w 828768"/>
                  <a:gd name="connsiteY2" fmla="*/ 140531 h 1428802"/>
                  <a:gd name="connsiteX3" fmla="*/ 445346 w 828768"/>
                  <a:gd name="connsiteY3" fmla="*/ 37 h 1428802"/>
                  <a:gd name="connsiteX4" fmla="*/ 52 w 828768"/>
                  <a:gd name="connsiteY4" fmla="*/ 704887 h 1428802"/>
                  <a:gd name="connsiteX5" fmla="*/ 445346 w 828768"/>
                  <a:gd name="connsiteY5" fmla="*/ 1428787 h 1428802"/>
                  <a:gd name="connsiteX6" fmla="*/ 657277 w 828768"/>
                  <a:gd name="connsiteY6" fmla="*/ 1297818 h 1428802"/>
                  <a:gd name="connsiteX7" fmla="*/ 747764 w 828768"/>
                  <a:gd name="connsiteY7" fmla="*/ 1043025 h 1428802"/>
                  <a:gd name="connsiteX8" fmla="*/ 828727 w 828768"/>
                  <a:gd name="connsiteY8" fmla="*/ 714412 h 1428802"/>
                  <a:gd name="connsiteX0" fmla="*/ 828727 w 828727"/>
                  <a:gd name="connsiteY0" fmla="*/ 714412 h 1428802"/>
                  <a:gd name="connsiteX1" fmla="*/ 757289 w 828727"/>
                  <a:gd name="connsiteY1" fmla="*/ 392943 h 1428802"/>
                  <a:gd name="connsiteX2" fmla="*/ 659658 w 828727"/>
                  <a:gd name="connsiteY2" fmla="*/ 140531 h 1428802"/>
                  <a:gd name="connsiteX3" fmla="*/ 445346 w 828727"/>
                  <a:gd name="connsiteY3" fmla="*/ 37 h 1428802"/>
                  <a:gd name="connsiteX4" fmla="*/ 52 w 828727"/>
                  <a:gd name="connsiteY4" fmla="*/ 704887 h 1428802"/>
                  <a:gd name="connsiteX5" fmla="*/ 445346 w 828727"/>
                  <a:gd name="connsiteY5" fmla="*/ 1428787 h 1428802"/>
                  <a:gd name="connsiteX6" fmla="*/ 657277 w 828727"/>
                  <a:gd name="connsiteY6" fmla="*/ 1297818 h 1428802"/>
                  <a:gd name="connsiteX7" fmla="*/ 757289 w 828727"/>
                  <a:gd name="connsiteY7" fmla="*/ 1045406 h 1428802"/>
                  <a:gd name="connsiteX8" fmla="*/ 828727 w 828727"/>
                  <a:gd name="connsiteY8" fmla="*/ 714412 h 1428802"/>
                  <a:gd name="connsiteX0" fmla="*/ 828727 w 828727"/>
                  <a:gd name="connsiteY0" fmla="*/ 714412 h 1428802"/>
                  <a:gd name="connsiteX1" fmla="*/ 757289 w 828727"/>
                  <a:gd name="connsiteY1" fmla="*/ 392943 h 1428802"/>
                  <a:gd name="connsiteX2" fmla="*/ 659658 w 828727"/>
                  <a:gd name="connsiteY2" fmla="*/ 140531 h 1428802"/>
                  <a:gd name="connsiteX3" fmla="*/ 445346 w 828727"/>
                  <a:gd name="connsiteY3" fmla="*/ 37 h 1428802"/>
                  <a:gd name="connsiteX4" fmla="*/ 52 w 828727"/>
                  <a:gd name="connsiteY4" fmla="*/ 704887 h 1428802"/>
                  <a:gd name="connsiteX5" fmla="*/ 445346 w 828727"/>
                  <a:gd name="connsiteY5" fmla="*/ 1428787 h 1428802"/>
                  <a:gd name="connsiteX6" fmla="*/ 657277 w 828727"/>
                  <a:gd name="connsiteY6" fmla="*/ 1297818 h 1428802"/>
                  <a:gd name="connsiteX7" fmla="*/ 757289 w 828727"/>
                  <a:gd name="connsiteY7" fmla="*/ 1045406 h 1428802"/>
                  <a:gd name="connsiteX8" fmla="*/ 828727 w 828727"/>
                  <a:gd name="connsiteY8" fmla="*/ 714412 h 1428802"/>
                  <a:gd name="connsiteX0" fmla="*/ 445346 w 828727"/>
                  <a:gd name="connsiteY0" fmla="*/ 1428787 h 1516659"/>
                  <a:gd name="connsiteX1" fmla="*/ 657277 w 828727"/>
                  <a:gd name="connsiteY1" fmla="*/ 1297818 h 1516659"/>
                  <a:gd name="connsiteX2" fmla="*/ 757289 w 828727"/>
                  <a:gd name="connsiteY2" fmla="*/ 1045406 h 1516659"/>
                  <a:gd name="connsiteX3" fmla="*/ 828727 w 828727"/>
                  <a:gd name="connsiteY3" fmla="*/ 714412 h 1516659"/>
                  <a:gd name="connsiteX4" fmla="*/ 757289 w 828727"/>
                  <a:gd name="connsiteY4" fmla="*/ 392943 h 1516659"/>
                  <a:gd name="connsiteX5" fmla="*/ 659658 w 828727"/>
                  <a:gd name="connsiteY5" fmla="*/ 140531 h 1516659"/>
                  <a:gd name="connsiteX6" fmla="*/ 445346 w 828727"/>
                  <a:gd name="connsiteY6" fmla="*/ 37 h 1516659"/>
                  <a:gd name="connsiteX7" fmla="*/ 52 w 828727"/>
                  <a:gd name="connsiteY7" fmla="*/ 704887 h 1516659"/>
                  <a:gd name="connsiteX8" fmla="*/ 536786 w 828727"/>
                  <a:gd name="connsiteY8" fmla="*/ 1516659 h 1516659"/>
                  <a:gd name="connsiteX0" fmla="*/ 657277 w 828727"/>
                  <a:gd name="connsiteY0" fmla="*/ 1297818 h 1516659"/>
                  <a:gd name="connsiteX1" fmla="*/ 757289 w 828727"/>
                  <a:gd name="connsiteY1" fmla="*/ 1045406 h 1516659"/>
                  <a:gd name="connsiteX2" fmla="*/ 828727 w 828727"/>
                  <a:gd name="connsiteY2" fmla="*/ 714412 h 1516659"/>
                  <a:gd name="connsiteX3" fmla="*/ 757289 w 828727"/>
                  <a:gd name="connsiteY3" fmla="*/ 392943 h 1516659"/>
                  <a:gd name="connsiteX4" fmla="*/ 659658 w 828727"/>
                  <a:gd name="connsiteY4" fmla="*/ 140531 h 1516659"/>
                  <a:gd name="connsiteX5" fmla="*/ 445346 w 828727"/>
                  <a:gd name="connsiteY5" fmla="*/ 37 h 1516659"/>
                  <a:gd name="connsiteX6" fmla="*/ 52 w 828727"/>
                  <a:gd name="connsiteY6" fmla="*/ 704887 h 1516659"/>
                  <a:gd name="connsiteX7" fmla="*/ 536786 w 828727"/>
                  <a:gd name="connsiteY7" fmla="*/ 1516659 h 1516659"/>
                  <a:gd name="connsiteX0" fmla="*/ 657277 w 828727"/>
                  <a:gd name="connsiteY0" fmla="*/ 1297818 h 1297818"/>
                  <a:gd name="connsiteX1" fmla="*/ 757289 w 828727"/>
                  <a:gd name="connsiteY1" fmla="*/ 1045406 h 1297818"/>
                  <a:gd name="connsiteX2" fmla="*/ 828727 w 828727"/>
                  <a:gd name="connsiteY2" fmla="*/ 714412 h 1297818"/>
                  <a:gd name="connsiteX3" fmla="*/ 757289 w 828727"/>
                  <a:gd name="connsiteY3" fmla="*/ 392943 h 1297818"/>
                  <a:gd name="connsiteX4" fmla="*/ 659658 w 828727"/>
                  <a:gd name="connsiteY4" fmla="*/ 140531 h 1297818"/>
                  <a:gd name="connsiteX5" fmla="*/ 445346 w 828727"/>
                  <a:gd name="connsiteY5" fmla="*/ 37 h 1297818"/>
                  <a:gd name="connsiteX6" fmla="*/ 52 w 828727"/>
                  <a:gd name="connsiteY6" fmla="*/ 704887 h 1297818"/>
                  <a:gd name="connsiteX0" fmla="*/ 757289 w 828727"/>
                  <a:gd name="connsiteY0" fmla="*/ 1045406 h 1045406"/>
                  <a:gd name="connsiteX1" fmla="*/ 828727 w 828727"/>
                  <a:gd name="connsiteY1" fmla="*/ 714412 h 1045406"/>
                  <a:gd name="connsiteX2" fmla="*/ 757289 w 828727"/>
                  <a:gd name="connsiteY2" fmla="*/ 392943 h 1045406"/>
                  <a:gd name="connsiteX3" fmla="*/ 659658 w 828727"/>
                  <a:gd name="connsiteY3" fmla="*/ 140531 h 1045406"/>
                  <a:gd name="connsiteX4" fmla="*/ 445346 w 828727"/>
                  <a:gd name="connsiteY4" fmla="*/ 37 h 1045406"/>
                  <a:gd name="connsiteX5" fmla="*/ 52 w 828727"/>
                  <a:gd name="connsiteY5" fmla="*/ 704887 h 1045406"/>
                  <a:gd name="connsiteX0" fmla="*/ 828727 w 828727"/>
                  <a:gd name="connsiteY0" fmla="*/ 714412 h 714412"/>
                  <a:gd name="connsiteX1" fmla="*/ 757289 w 828727"/>
                  <a:gd name="connsiteY1" fmla="*/ 392943 h 714412"/>
                  <a:gd name="connsiteX2" fmla="*/ 659658 w 828727"/>
                  <a:gd name="connsiteY2" fmla="*/ 140531 h 714412"/>
                  <a:gd name="connsiteX3" fmla="*/ 445346 w 828727"/>
                  <a:gd name="connsiteY3" fmla="*/ 37 h 714412"/>
                  <a:gd name="connsiteX4" fmla="*/ 52 w 828727"/>
                  <a:gd name="connsiteY4" fmla="*/ 704887 h 714412"/>
                  <a:gd name="connsiteX0" fmla="*/ 828727 w 828727"/>
                  <a:gd name="connsiteY0" fmla="*/ 714412 h 714412"/>
                  <a:gd name="connsiteX1" fmla="*/ 738239 w 828727"/>
                  <a:gd name="connsiteY1" fmla="*/ 334972 h 714412"/>
                  <a:gd name="connsiteX2" fmla="*/ 659658 w 828727"/>
                  <a:gd name="connsiteY2" fmla="*/ 140531 h 714412"/>
                  <a:gd name="connsiteX3" fmla="*/ 445346 w 828727"/>
                  <a:gd name="connsiteY3" fmla="*/ 37 h 714412"/>
                  <a:gd name="connsiteX4" fmla="*/ 52 w 828727"/>
                  <a:gd name="connsiteY4" fmla="*/ 704887 h 714412"/>
                  <a:gd name="connsiteX0" fmla="*/ 828727 w 828727"/>
                  <a:gd name="connsiteY0" fmla="*/ 714412 h 714412"/>
                  <a:gd name="connsiteX1" fmla="*/ 738239 w 828727"/>
                  <a:gd name="connsiteY1" fmla="*/ 334972 h 714412"/>
                  <a:gd name="connsiteX2" fmla="*/ 659658 w 828727"/>
                  <a:gd name="connsiteY2" fmla="*/ 140531 h 714412"/>
                  <a:gd name="connsiteX3" fmla="*/ 445346 w 828727"/>
                  <a:gd name="connsiteY3" fmla="*/ 37 h 714412"/>
                  <a:gd name="connsiteX4" fmla="*/ 52 w 828727"/>
                  <a:gd name="connsiteY4" fmla="*/ 704887 h 714412"/>
                  <a:gd name="connsiteX0" fmla="*/ 828726 w 828726"/>
                  <a:gd name="connsiteY0" fmla="*/ 731573 h 731573"/>
                  <a:gd name="connsiteX1" fmla="*/ 738238 w 828726"/>
                  <a:gd name="connsiteY1" fmla="*/ 352133 h 731573"/>
                  <a:gd name="connsiteX2" fmla="*/ 691407 w 828726"/>
                  <a:gd name="connsiteY2" fmla="*/ 227867 h 731573"/>
                  <a:gd name="connsiteX3" fmla="*/ 445345 w 828726"/>
                  <a:gd name="connsiteY3" fmla="*/ 17198 h 731573"/>
                  <a:gd name="connsiteX4" fmla="*/ 51 w 828726"/>
                  <a:gd name="connsiteY4" fmla="*/ 722048 h 731573"/>
                  <a:gd name="connsiteX0" fmla="*/ 828726 w 828726"/>
                  <a:gd name="connsiteY0" fmla="*/ 732259 h 732259"/>
                  <a:gd name="connsiteX1" fmla="*/ 738238 w 828726"/>
                  <a:gd name="connsiteY1" fmla="*/ 352819 h 732259"/>
                  <a:gd name="connsiteX2" fmla="*/ 691407 w 828726"/>
                  <a:gd name="connsiteY2" fmla="*/ 228553 h 732259"/>
                  <a:gd name="connsiteX3" fmla="*/ 445345 w 828726"/>
                  <a:gd name="connsiteY3" fmla="*/ 17884 h 732259"/>
                  <a:gd name="connsiteX4" fmla="*/ 51 w 828726"/>
                  <a:gd name="connsiteY4" fmla="*/ 722734 h 732259"/>
                  <a:gd name="connsiteX0" fmla="*/ 828719 w 828719"/>
                  <a:gd name="connsiteY0" fmla="*/ 751958 h 751958"/>
                  <a:gd name="connsiteX1" fmla="*/ 738231 w 828719"/>
                  <a:gd name="connsiteY1" fmla="*/ 372518 h 751958"/>
                  <a:gd name="connsiteX2" fmla="*/ 691400 w 828719"/>
                  <a:gd name="connsiteY2" fmla="*/ 248252 h 751958"/>
                  <a:gd name="connsiteX3" fmla="*/ 496138 w 828719"/>
                  <a:gd name="connsiteY3" fmla="*/ 16225 h 751958"/>
                  <a:gd name="connsiteX4" fmla="*/ 44 w 828719"/>
                  <a:gd name="connsiteY4" fmla="*/ 742433 h 751958"/>
                  <a:gd name="connsiteX0" fmla="*/ 828721 w 828721"/>
                  <a:gd name="connsiteY0" fmla="*/ 736119 h 736119"/>
                  <a:gd name="connsiteX1" fmla="*/ 738233 w 828721"/>
                  <a:gd name="connsiteY1" fmla="*/ 356679 h 736119"/>
                  <a:gd name="connsiteX2" fmla="*/ 691402 w 828721"/>
                  <a:gd name="connsiteY2" fmla="*/ 232413 h 736119"/>
                  <a:gd name="connsiteX3" fmla="*/ 496140 w 828721"/>
                  <a:gd name="connsiteY3" fmla="*/ 386 h 736119"/>
                  <a:gd name="connsiteX4" fmla="*/ 46 w 828721"/>
                  <a:gd name="connsiteY4" fmla="*/ 726594 h 736119"/>
                  <a:gd name="connsiteX0" fmla="*/ 828721 w 828721"/>
                  <a:gd name="connsiteY0" fmla="*/ 744097 h 744097"/>
                  <a:gd name="connsiteX1" fmla="*/ 738233 w 828721"/>
                  <a:gd name="connsiteY1" fmla="*/ 364657 h 744097"/>
                  <a:gd name="connsiteX2" fmla="*/ 496140 w 828721"/>
                  <a:gd name="connsiteY2" fmla="*/ 8364 h 744097"/>
                  <a:gd name="connsiteX3" fmla="*/ 46 w 828721"/>
                  <a:gd name="connsiteY3" fmla="*/ 734572 h 744097"/>
                  <a:gd name="connsiteX0" fmla="*/ 828720 w 828720"/>
                  <a:gd name="connsiteY0" fmla="*/ 748973 h 748973"/>
                  <a:gd name="connsiteX1" fmla="*/ 712832 w 828720"/>
                  <a:gd name="connsiteY1" fmla="*/ 305460 h 748973"/>
                  <a:gd name="connsiteX2" fmla="*/ 496139 w 828720"/>
                  <a:gd name="connsiteY2" fmla="*/ 13240 h 748973"/>
                  <a:gd name="connsiteX3" fmla="*/ 45 w 828720"/>
                  <a:gd name="connsiteY3" fmla="*/ 739448 h 748973"/>
                  <a:gd name="connsiteX0" fmla="*/ 828720 w 828720"/>
                  <a:gd name="connsiteY0" fmla="*/ 749232 h 749232"/>
                  <a:gd name="connsiteX1" fmla="*/ 712832 w 828720"/>
                  <a:gd name="connsiteY1" fmla="*/ 305719 h 749232"/>
                  <a:gd name="connsiteX2" fmla="*/ 496139 w 828720"/>
                  <a:gd name="connsiteY2" fmla="*/ 13499 h 749232"/>
                  <a:gd name="connsiteX3" fmla="*/ 45 w 828720"/>
                  <a:gd name="connsiteY3" fmla="*/ 739707 h 749232"/>
                  <a:gd name="connsiteX0" fmla="*/ 828721 w 828721"/>
                  <a:gd name="connsiteY0" fmla="*/ 735754 h 735754"/>
                  <a:gd name="connsiteX1" fmla="*/ 712833 w 828721"/>
                  <a:gd name="connsiteY1" fmla="*/ 292241 h 735754"/>
                  <a:gd name="connsiteX2" fmla="*/ 496140 w 828721"/>
                  <a:gd name="connsiteY2" fmla="*/ 21 h 735754"/>
                  <a:gd name="connsiteX3" fmla="*/ 46 w 828721"/>
                  <a:gd name="connsiteY3" fmla="*/ 726229 h 735754"/>
                  <a:gd name="connsiteX0" fmla="*/ 828716 w 828716"/>
                  <a:gd name="connsiteY0" fmla="*/ 740167 h 740167"/>
                  <a:gd name="connsiteX1" fmla="*/ 583843 w 828716"/>
                  <a:gd name="connsiteY1" fmla="*/ 441853 h 740167"/>
                  <a:gd name="connsiteX2" fmla="*/ 496135 w 828716"/>
                  <a:gd name="connsiteY2" fmla="*/ 4434 h 740167"/>
                  <a:gd name="connsiteX3" fmla="*/ 41 w 828716"/>
                  <a:gd name="connsiteY3" fmla="*/ 730642 h 740167"/>
                  <a:gd name="connsiteX0" fmla="*/ 828716 w 828716"/>
                  <a:gd name="connsiteY0" fmla="*/ 739620 h 739620"/>
                  <a:gd name="connsiteX1" fmla="*/ 583843 w 828716"/>
                  <a:gd name="connsiteY1" fmla="*/ 441306 h 739620"/>
                  <a:gd name="connsiteX2" fmla="*/ 496135 w 828716"/>
                  <a:gd name="connsiteY2" fmla="*/ 3887 h 739620"/>
                  <a:gd name="connsiteX3" fmla="*/ 41 w 828716"/>
                  <a:gd name="connsiteY3" fmla="*/ 730095 h 739620"/>
                  <a:gd name="connsiteX0" fmla="*/ 828888 w 828888"/>
                  <a:gd name="connsiteY0" fmla="*/ 673526 h 673526"/>
                  <a:gd name="connsiteX1" fmla="*/ 584015 w 828888"/>
                  <a:gd name="connsiteY1" fmla="*/ 375212 h 673526"/>
                  <a:gd name="connsiteX2" fmla="*/ 168320 w 828888"/>
                  <a:gd name="connsiteY2" fmla="*/ 5082 h 673526"/>
                  <a:gd name="connsiteX3" fmla="*/ 213 w 828888"/>
                  <a:gd name="connsiteY3" fmla="*/ 664001 h 673526"/>
                  <a:gd name="connsiteX0" fmla="*/ 976170 w 976170"/>
                  <a:gd name="connsiteY0" fmla="*/ 673745 h 673745"/>
                  <a:gd name="connsiteX1" fmla="*/ 731297 w 976170"/>
                  <a:gd name="connsiteY1" fmla="*/ 375431 h 673745"/>
                  <a:gd name="connsiteX2" fmla="*/ 315602 w 976170"/>
                  <a:gd name="connsiteY2" fmla="*/ 5301 h 673745"/>
                  <a:gd name="connsiteX3" fmla="*/ 85 w 976170"/>
                  <a:gd name="connsiteY3" fmla="*/ 671303 h 673745"/>
                  <a:gd name="connsiteX0" fmla="*/ 976170 w 976170"/>
                  <a:gd name="connsiteY0" fmla="*/ 668572 h 668572"/>
                  <a:gd name="connsiteX1" fmla="*/ 731297 w 976170"/>
                  <a:gd name="connsiteY1" fmla="*/ 370258 h 668572"/>
                  <a:gd name="connsiteX2" fmla="*/ 315602 w 976170"/>
                  <a:gd name="connsiteY2" fmla="*/ 128 h 668572"/>
                  <a:gd name="connsiteX3" fmla="*/ 85 w 976170"/>
                  <a:gd name="connsiteY3" fmla="*/ 666130 h 668572"/>
                  <a:gd name="connsiteX0" fmla="*/ 976165 w 976165"/>
                  <a:gd name="connsiteY0" fmla="*/ 675821 h 675821"/>
                  <a:gd name="connsiteX1" fmla="*/ 679698 w 976165"/>
                  <a:gd name="connsiteY1" fmla="*/ 338551 h 675821"/>
                  <a:gd name="connsiteX2" fmla="*/ 315597 w 976165"/>
                  <a:gd name="connsiteY2" fmla="*/ 7377 h 675821"/>
                  <a:gd name="connsiteX3" fmla="*/ 80 w 976165"/>
                  <a:gd name="connsiteY3" fmla="*/ 673379 h 675821"/>
                  <a:gd name="connsiteX0" fmla="*/ 976165 w 976165"/>
                  <a:gd name="connsiteY0" fmla="*/ 675238 h 675238"/>
                  <a:gd name="connsiteX1" fmla="*/ 679698 w 976165"/>
                  <a:gd name="connsiteY1" fmla="*/ 337968 h 675238"/>
                  <a:gd name="connsiteX2" fmla="*/ 315597 w 976165"/>
                  <a:gd name="connsiteY2" fmla="*/ 6794 h 675238"/>
                  <a:gd name="connsiteX3" fmla="*/ 80 w 976165"/>
                  <a:gd name="connsiteY3" fmla="*/ 672796 h 675238"/>
                  <a:gd name="connsiteX0" fmla="*/ 976165 w 976165"/>
                  <a:gd name="connsiteY0" fmla="*/ 717966 h 717966"/>
                  <a:gd name="connsiteX1" fmla="*/ 679698 w 976165"/>
                  <a:gd name="connsiteY1" fmla="*/ 380696 h 717966"/>
                  <a:gd name="connsiteX2" fmla="*/ 433668 w 976165"/>
                  <a:gd name="connsiteY2" fmla="*/ 85850 h 717966"/>
                  <a:gd name="connsiteX3" fmla="*/ 315597 w 976165"/>
                  <a:gd name="connsiteY3" fmla="*/ 49522 h 717966"/>
                  <a:gd name="connsiteX4" fmla="*/ 80 w 976165"/>
                  <a:gd name="connsiteY4" fmla="*/ 715524 h 717966"/>
                  <a:gd name="connsiteX0" fmla="*/ 976160 w 976160"/>
                  <a:gd name="connsiteY0" fmla="*/ 689741 h 689741"/>
                  <a:gd name="connsiteX1" fmla="*/ 679693 w 976160"/>
                  <a:gd name="connsiteY1" fmla="*/ 352471 h 689741"/>
                  <a:gd name="connsiteX2" fmla="*/ 570017 w 976160"/>
                  <a:gd name="connsiteY2" fmla="*/ 181575 h 689741"/>
                  <a:gd name="connsiteX3" fmla="*/ 315592 w 976160"/>
                  <a:gd name="connsiteY3" fmla="*/ 21297 h 689741"/>
                  <a:gd name="connsiteX4" fmla="*/ 75 w 976160"/>
                  <a:gd name="connsiteY4" fmla="*/ 687299 h 689741"/>
                  <a:gd name="connsiteX0" fmla="*/ 976160 w 976160"/>
                  <a:gd name="connsiteY0" fmla="*/ 675821 h 675821"/>
                  <a:gd name="connsiteX1" fmla="*/ 679693 w 976160"/>
                  <a:gd name="connsiteY1" fmla="*/ 338551 h 675821"/>
                  <a:gd name="connsiteX2" fmla="*/ 315592 w 976160"/>
                  <a:gd name="connsiteY2" fmla="*/ 7377 h 675821"/>
                  <a:gd name="connsiteX3" fmla="*/ 75 w 976160"/>
                  <a:gd name="connsiteY3" fmla="*/ 673379 h 675821"/>
                  <a:gd name="connsiteX0" fmla="*/ 976162 w 976162"/>
                  <a:gd name="connsiteY0" fmla="*/ 684674 h 684674"/>
                  <a:gd name="connsiteX1" fmla="*/ 602305 w 976162"/>
                  <a:gd name="connsiteY1" fmla="*/ 244702 h 684674"/>
                  <a:gd name="connsiteX2" fmla="*/ 315594 w 976162"/>
                  <a:gd name="connsiteY2" fmla="*/ 16230 h 684674"/>
                  <a:gd name="connsiteX3" fmla="*/ 77 w 976162"/>
                  <a:gd name="connsiteY3" fmla="*/ 682232 h 684674"/>
                  <a:gd name="connsiteX0" fmla="*/ 976162 w 976162"/>
                  <a:gd name="connsiteY0" fmla="*/ 684675 h 684675"/>
                  <a:gd name="connsiteX1" fmla="*/ 602305 w 976162"/>
                  <a:gd name="connsiteY1" fmla="*/ 244703 h 684675"/>
                  <a:gd name="connsiteX2" fmla="*/ 315594 w 976162"/>
                  <a:gd name="connsiteY2" fmla="*/ 16231 h 684675"/>
                  <a:gd name="connsiteX3" fmla="*/ 77 w 976162"/>
                  <a:gd name="connsiteY3" fmla="*/ 682233 h 684675"/>
                  <a:gd name="connsiteX0" fmla="*/ 976167 w 976167"/>
                  <a:gd name="connsiteY0" fmla="*/ 669981 h 669981"/>
                  <a:gd name="connsiteX1" fmla="*/ 602310 w 976167"/>
                  <a:gd name="connsiteY1" fmla="*/ 230009 h 669981"/>
                  <a:gd name="connsiteX2" fmla="*/ 315599 w 976167"/>
                  <a:gd name="connsiteY2" fmla="*/ 1537 h 669981"/>
                  <a:gd name="connsiteX3" fmla="*/ 82 w 976167"/>
                  <a:gd name="connsiteY3" fmla="*/ 667539 h 669981"/>
                  <a:gd name="connsiteX0" fmla="*/ 976162 w 976162"/>
                  <a:gd name="connsiteY0" fmla="*/ 683852 h 683852"/>
                  <a:gd name="connsiteX1" fmla="*/ 620732 w 976162"/>
                  <a:gd name="connsiteY1" fmla="*/ 250963 h 683852"/>
                  <a:gd name="connsiteX2" fmla="*/ 315594 w 976162"/>
                  <a:gd name="connsiteY2" fmla="*/ 15408 h 683852"/>
                  <a:gd name="connsiteX3" fmla="*/ 77 w 976162"/>
                  <a:gd name="connsiteY3" fmla="*/ 681410 h 683852"/>
                  <a:gd name="connsiteX0" fmla="*/ 976162 w 976162"/>
                  <a:gd name="connsiteY0" fmla="*/ 682689 h 682689"/>
                  <a:gd name="connsiteX1" fmla="*/ 620732 w 976162"/>
                  <a:gd name="connsiteY1" fmla="*/ 260423 h 682689"/>
                  <a:gd name="connsiteX2" fmla="*/ 315594 w 976162"/>
                  <a:gd name="connsiteY2" fmla="*/ 14245 h 682689"/>
                  <a:gd name="connsiteX3" fmla="*/ 77 w 976162"/>
                  <a:gd name="connsiteY3" fmla="*/ 680247 h 682689"/>
                  <a:gd name="connsiteX0" fmla="*/ 976194 w 976194"/>
                  <a:gd name="connsiteY0" fmla="*/ 625834 h 625834"/>
                  <a:gd name="connsiteX1" fmla="*/ 620764 w 976194"/>
                  <a:gd name="connsiteY1" fmla="*/ 203568 h 625834"/>
                  <a:gd name="connsiteX2" fmla="*/ 249292 w 976194"/>
                  <a:gd name="connsiteY2" fmla="*/ 17594 h 625834"/>
                  <a:gd name="connsiteX3" fmla="*/ 109 w 976194"/>
                  <a:gd name="connsiteY3" fmla="*/ 623392 h 625834"/>
                  <a:gd name="connsiteX0" fmla="*/ 976213 w 976213"/>
                  <a:gd name="connsiteY0" fmla="*/ 613370 h 613370"/>
                  <a:gd name="connsiteX1" fmla="*/ 620783 w 976213"/>
                  <a:gd name="connsiteY1" fmla="*/ 191104 h 613370"/>
                  <a:gd name="connsiteX2" fmla="*/ 249311 w 976213"/>
                  <a:gd name="connsiteY2" fmla="*/ 5130 h 613370"/>
                  <a:gd name="connsiteX3" fmla="*/ 128 w 976213"/>
                  <a:gd name="connsiteY3" fmla="*/ 610928 h 613370"/>
                  <a:gd name="connsiteX0" fmla="*/ 976085 w 976085"/>
                  <a:gd name="connsiteY0" fmla="*/ 613370 h 613370"/>
                  <a:gd name="connsiteX1" fmla="*/ 620655 w 976085"/>
                  <a:gd name="connsiteY1" fmla="*/ 191104 h 613370"/>
                  <a:gd name="connsiteX2" fmla="*/ 249183 w 976085"/>
                  <a:gd name="connsiteY2" fmla="*/ 5130 h 613370"/>
                  <a:gd name="connsiteX3" fmla="*/ 0 w 976085"/>
                  <a:gd name="connsiteY3" fmla="*/ 610928 h 613370"/>
                  <a:gd name="connsiteX0" fmla="*/ 976085 w 976085"/>
                  <a:gd name="connsiteY0" fmla="*/ 613370 h 613370"/>
                  <a:gd name="connsiteX1" fmla="*/ 620655 w 976085"/>
                  <a:gd name="connsiteY1" fmla="*/ 191104 h 613370"/>
                  <a:gd name="connsiteX2" fmla="*/ 249183 w 976085"/>
                  <a:gd name="connsiteY2" fmla="*/ 5130 h 613370"/>
                  <a:gd name="connsiteX3" fmla="*/ 0 w 976085"/>
                  <a:gd name="connsiteY3" fmla="*/ 610928 h 613370"/>
                  <a:gd name="connsiteX4" fmla="*/ 976085 w 976085"/>
                  <a:gd name="connsiteY4" fmla="*/ 613370 h 613370"/>
                  <a:gd name="connsiteX0" fmla="*/ 976085 w 978120"/>
                  <a:gd name="connsiteY0" fmla="*/ 608241 h 608241"/>
                  <a:gd name="connsiteX1" fmla="*/ 249183 w 978120"/>
                  <a:gd name="connsiteY1" fmla="*/ 1 h 608241"/>
                  <a:gd name="connsiteX2" fmla="*/ 0 w 978120"/>
                  <a:gd name="connsiteY2" fmla="*/ 605799 h 608241"/>
                  <a:gd name="connsiteX3" fmla="*/ 976085 w 978120"/>
                  <a:gd name="connsiteY3" fmla="*/ 608241 h 608241"/>
                  <a:gd name="connsiteX0" fmla="*/ 976085 w 978194"/>
                  <a:gd name="connsiteY0" fmla="*/ 654278 h 654278"/>
                  <a:gd name="connsiteX1" fmla="*/ 271295 w 978194"/>
                  <a:gd name="connsiteY1" fmla="*/ 0 h 654278"/>
                  <a:gd name="connsiteX2" fmla="*/ 0 w 978194"/>
                  <a:gd name="connsiteY2" fmla="*/ 651836 h 654278"/>
                  <a:gd name="connsiteX3" fmla="*/ 976085 w 978194"/>
                  <a:gd name="connsiteY3" fmla="*/ 654278 h 654278"/>
                  <a:gd name="connsiteX0" fmla="*/ 976085 w 978194"/>
                  <a:gd name="connsiteY0" fmla="*/ 654278 h 654278"/>
                  <a:gd name="connsiteX1" fmla="*/ 271295 w 978194"/>
                  <a:gd name="connsiteY1" fmla="*/ 0 h 654278"/>
                  <a:gd name="connsiteX2" fmla="*/ 0 w 978194"/>
                  <a:gd name="connsiteY2" fmla="*/ 651836 h 654278"/>
                  <a:gd name="connsiteX3" fmla="*/ 492443 w 978194"/>
                  <a:gd name="connsiteY3" fmla="*/ 649044 h 654278"/>
                  <a:gd name="connsiteX4" fmla="*/ 976085 w 978194"/>
                  <a:gd name="connsiteY4" fmla="*/ 654278 h 654278"/>
                  <a:gd name="connsiteX0" fmla="*/ 976085 w 978194"/>
                  <a:gd name="connsiteY0" fmla="*/ 654278 h 1336088"/>
                  <a:gd name="connsiteX1" fmla="*/ 271295 w 978194"/>
                  <a:gd name="connsiteY1" fmla="*/ 0 h 1336088"/>
                  <a:gd name="connsiteX2" fmla="*/ 0 w 978194"/>
                  <a:gd name="connsiteY2" fmla="*/ 651836 h 1336088"/>
                  <a:gd name="connsiteX3" fmla="*/ 308179 w 978194"/>
                  <a:gd name="connsiteY3" fmla="*/ 1336088 h 1336088"/>
                  <a:gd name="connsiteX4" fmla="*/ 976085 w 978194"/>
                  <a:gd name="connsiteY4" fmla="*/ 654278 h 1336088"/>
                  <a:gd name="connsiteX0" fmla="*/ 976085 w 978194"/>
                  <a:gd name="connsiteY0" fmla="*/ 654278 h 1336091"/>
                  <a:gd name="connsiteX1" fmla="*/ 271295 w 978194"/>
                  <a:gd name="connsiteY1" fmla="*/ 0 h 1336091"/>
                  <a:gd name="connsiteX2" fmla="*/ 0 w 978194"/>
                  <a:gd name="connsiteY2" fmla="*/ 651836 h 1336091"/>
                  <a:gd name="connsiteX3" fmla="*/ 308179 w 978194"/>
                  <a:gd name="connsiteY3" fmla="*/ 1336088 h 1336091"/>
                  <a:gd name="connsiteX4" fmla="*/ 976085 w 978194"/>
                  <a:gd name="connsiteY4" fmla="*/ 654278 h 1336091"/>
                  <a:gd name="connsiteX0" fmla="*/ 976085 w 978194"/>
                  <a:gd name="connsiteY0" fmla="*/ 654278 h 1336091"/>
                  <a:gd name="connsiteX1" fmla="*/ 271295 w 978194"/>
                  <a:gd name="connsiteY1" fmla="*/ 0 h 1336091"/>
                  <a:gd name="connsiteX2" fmla="*/ 0 w 978194"/>
                  <a:gd name="connsiteY2" fmla="*/ 651836 h 1336091"/>
                  <a:gd name="connsiteX3" fmla="*/ 308179 w 978194"/>
                  <a:gd name="connsiteY3" fmla="*/ 1336088 h 1336091"/>
                  <a:gd name="connsiteX4" fmla="*/ 976085 w 978194"/>
                  <a:gd name="connsiteY4" fmla="*/ 654278 h 1336091"/>
                  <a:gd name="connsiteX0" fmla="*/ 976085 w 976088"/>
                  <a:gd name="connsiteY0" fmla="*/ 654278 h 1336090"/>
                  <a:gd name="connsiteX1" fmla="*/ 271295 w 976088"/>
                  <a:gd name="connsiteY1" fmla="*/ 0 h 1336090"/>
                  <a:gd name="connsiteX2" fmla="*/ 0 w 976088"/>
                  <a:gd name="connsiteY2" fmla="*/ 651836 h 1336090"/>
                  <a:gd name="connsiteX3" fmla="*/ 308179 w 976088"/>
                  <a:gd name="connsiteY3" fmla="*/ 1336088 h 1336090"/>
                  <a:gd name="connsiteX4" fmla="*/ 976085 w 976088"/>
                  <a:gd name="connsiteY4" fmla="*/ 654278 h 1336090"/>
                  <a:gd name="connsiteX0" fmla="*/ 976085 w 976088"/>
                  <a:gd name="connsiteY0" fmla="*/ 655407 h 1337219"/>
                  <a:gd name="connsiteX1" fmla="*/ 271295 w 976088"/>
                  <a:gd name="connsiteY1" fmla="*/ 1129 h 1337219"/>
                  <a:gd name="connsiteX2" fmla="*/ 0 w 976088"/>
                  <a:gd name="connsiteY2" fmla="*/ 652965 h 1337219"/>
                  <a:gd name="connsiteX3" fmla="*/ 308179 w 976088"/>
                  <a:gd name="connsiteY3" fmla="*/ 1337217 h 1337219"/>
                  <a:gd name="connsiteX4" fmla="*/ 976085 w 976088"/>
                  <a:gd name="connsiteY4" fmla="*/ 655407 h 1337219"/>
                  <a:gd name="connsiteX0" fmla="*/ 976087 w 976090"/>
                  <a:gd name="connsiteY0" fmla="*/ 655407 h 1337808"/>
                  <a:gd name="connsiteX1" fmla="*/ 271297 w 976090"/>
                  <a:gd name="connsiteY1" fmla="*/ 1129 h 1337808"/>
                  <a:gd name="connsiteX2" fmla="*/ 2 w 976090"/>
                  <a:gd name="connsiteY2" fmla="*/ 652965 h 1337808"/>
                  <a:gd name="connsiteX3" fmla="*/ 308181 w 976090"/>
                  <a:gd name="connsiteY3" fmla="*/ 1337217 h 1337808"/>
                  <a:gd name="connsiteX4" fmla="*/ 976087 w 976090"/>
                  <a:gd name="connsiteY4" fmla="*/ 655407 h 1337808"/>
                  <a:gd name="connsiteX0" fmla="*/ 976154 w 976163"/>
                  <a:gd name="connsiteY0" fmla="*/ 655730 h 1271122"/>
                  <a:gd name="connsiteX1" fmla="*/ 271364 w 976163"/>
                  <a:gd name="connsiteY1" fmla="*/ 1452 h 1271122"/>
                  <a:gd name="connsiteX2" fmla="*/ 69 w 976163"/>
                  <a:gd name="connsiteY2" fmla="*/ 653288 h 1271122"/>
                  <a:gd name="connsiteX3" fmla="*/ 286136 w 976163"/>
                  <a:gd name="connsiteY3" fmla="*/ 1270252 h 1271122"/>
                  <a:gd name="connsiteX4" fmla="*/ 976154 w 976163"/>
                  <a:gd name="connsiteY4" fmla="*/ 655730 h 1271122"/>
                  <a:gd name="connsiteX0" fmla="*/ 976154 w 976163"/>
                  <a:gd name="connsiteY0" fmla="*/ 616876 h 1232256"/>
                  <a:gd name="connsiteX1" fmla="*/ 271364 w 976163"/>
                  <a:gd name="connsiteY1" fmla="*/ 1554 h 1232256"/>
                  <a:gd name="connsiteX2" fmla="*/ 69 w 976163"/>
                  <a:gd name="connsiteY2" fmla="*/ 614434 h 1232256"/>
                  <a:gd name="connsiteX3" fmla="*/ 286136 w 976163"/>
                  <a:gd name="connsiteY3" fmla="*/ 1231398 h 1232256"/>
                  <a:gd name="connsiteX4" fmla="*/ 976154 w 976163"/>
                  <a:gd name="connsiteY4" fmla="*/ 616876 h 1232256"/>
                  <a:gd name="connsiteX0" fmla="*/ 976154 w 976163"/>
                  <a:gd name="connsiteY0" fmla="*/ 616880 h 1242869"/>
                  <a:gd name="connsiteX1" fmla="*/ 271364 w 976163"/>
                  <a:gd name="connsiteY1" fmla="*/ 1558 h 1242869"/>
                  <a:gd name="connsiteX2" fmla="*/ 69 w 976163"/>
                  <a:gd name="connsiteY2" fmla="*/ 614438 h 1242869"/>
                  <a:gd name="connsiteX3" fmla="*/ 286135 w 976163"/>
                  <a:gd name="connsiteY3" fmla="*/ 1242027 h 1242869"/>
                  <a:gd name="connsiteX4" fmla="*/ 976154 w 976163"/>
                  <a:gd name="connsiteY4" fmla="*/ 616880 h 1242869"/>
                  <a:gd name="connsiteX0" fmla="*/ 976154 w 976189"/>
                  <a:gd name="connsiteY0" fmla="*/ 616881 h 1242870"/>
                  <a:gd name="connsiteX1" fmla="*/ 271364 w 976189"/>
                  <a:gd name="connsiteY1" fmla="*/ 1559 h 1242870"/>
                  <a:gd name="connsiteX2" fmla="*/ 69 w 976189"/>
                  <a:gd name="connsiteY2" fmla="*/ 614439 h 1242870"/>
                  <a:gd name="connsiteX3" fmla="*/ 286135 w 976189"/>
                  <a:gd name="connsiteY3" fmla="*/ 1242028 h 1242870"/>
                  <a:gd name="connsiteX4" fmla="*/ 976154 w 976189"/>
                  <a:gd name="connsiteY4" fmla="*/ 616881 h 1242870"/>
                  <a:gd name="connsiteX0" fmla="*/ 981872 w 983828"/>
                  <a:gd name="connsiteY0" fmla="*/ 616860 h 1203957"/>
                  <a:gd name="connsiteX1" fmla="*/ 277082 w 983828"/>
                  <a:gd name="connsiteY1" fmla="*/ 1538 h 1203957"/>
                  <a:gd name="connsiteX2" fmla="*/ 5787 w 983828"/>
                  <a:gd name="connsiteY2" fmla="*/ 614418 h 1203957"/>
                  <a:gd name="connsiteX3" fmla="*/ 461376 w 983828"/>
                  <a:gd name="connsiteY3" fmla="*/ 1203051 h 1203957"/>
                  <a:gd name="connsiteX4" fmla="*/ 981872 w 983828"/>
                  <a:gd name="connsiteY4" fmla="*/ 616860 h 1203957"/>
                  <a:gd name="connsiteX0" fmla="*/ 981872 w 987022"/>
                  <a:gd name="connsiteY0" fmla="*/ 616860 h 1223599"/>
                  <a:gd name="connsiteX1" fmla="*/ 277082 w 987022"/>
                  <a:gd name="connsiteY1" fmla="*/ 1538 h 1223599"/>
                  <a:gd name="connsiteX2" fmla="*/ 5787 w 987022"/>
                  <a:gd name="connsiteY2" fmla="*/ 614418 h 1223599"/>
                  <a:gd name="connsiteX3" fmla="*/ 461376 w 987022"/>
                  <a:gd name="connsiteY3" fmla="*/ 1203051 h 1223599"/>
                  <a:gd name="connsiteX4" fmla="*/ 981872 w 987022"/>
                  <a:gd name="connsiteY4" fmla="*/ 616860 h 1223599"/>
                  <a:gd name="connsiteX0" fmla="*/ 981872 w 983791"/>
                  <a:gd name="connsiteY0" fmla="*/ 616860 h 1213591"/>
                  <a:gd name="connsiteX1" fmla="*/ 277082 w 983791"/>
                  <a:gd name="connsiteY1" fmla="*/ 1538 h 1213591"/>
                  <a:gd name="connsiteX2" fmla="*/ 5787 w 983791"/>
                  <a:gd name="connsiteY2" fmla="*/ 614418 h 1213591"/>
                  <a:gd name="connsiteX3" fmla="*/ 461376 w 983791"/>
                  <a:gd name="connsiteY3" fmla="*/ 1203051 h 1213591"/>
                  <a:gd name="connsiteX4" fmla="*/ 981872 w 983791"/>
                  <a:gd name="connsiteY4" fmla="*/ 616860 h 1213591"/>
                  <a:gd name="connsiteX0" fmla="*/ 986454 w 991493"/>
                  <a:gd name="connsiteY0" fmla="*/ 616821 h 1140540"/>
                  <a:gd name="connsiteX1" fmla="*/ 281664 w 991493"/>
                  <a:gd name="connsiteY1" fmla="*/ 1499 h 1140540"/>
                  <a:gd name="connsiteX2" fmla="*/ 10369 w 991493"/>
                  <a:gd name="connsiteY2" fmla="*/ 614379 h 1140540"/>
                  <a:gd name="connsiteX3" fmla="*/ 554405 w 991493"/>
                  <a:gd name="connsiteY3" fmla="*/ 1128642 h 1140540"/>
                  <a:gd name="connsiteX4" fmla="*/ 986454 w 991493"/>
                  <a:gd name="connsiteY4" fmla="*/ 616821 h 1140540"/>
                  <a:gd name="connsiteX0" fmla="*/ 986454 w 1012784"/>
                  <a:gd name="connsiteY0" fmla="*/ 616821 h 1161984"/>
                  <a:gd name="connsiteX1" fmla="*/ 281664 w 1012784"/>
                  <a:gd name="connsiteY1" fmla="*/ 1499 h 1161984"/>
                  <a:gd name="connsiteX2" fmla="*/ 10369 w 1012784"/>
                  <a:gd name="connsiteY2" fmla="*/ 614379 h 1161984"/>
                  <a:gd name="connsiteX3" fmla="*/ 554405 w 1012784"/>
                  <a:gd name="connsiteY3" fmla="*/ 1128642 h 1161984"/>
                  <a:gd name="connsiteX4" fmla="*/ 986454 w 1012784"/>
                  <a:gd name="connsiteY4" fmla="*/ 616821 h 1161984"/>
                  <a:gd name="connsiteX0" fmla="*/ 981697 w 989896"/>
                  <a:gd name="connsiteY0" fmla="*/ 616860 h 1233354"/>
                  <a:gd name="connsiteX1" fmla="*/ 276907 w 989896"/>
                  <a:gd name="connsiteY1" fmla="*/ 1538 h 1233354"/>
                  <a:gd name="connsiteX2" fmla="*/ 5612 w 989896"/>
                  <a:gd name="connsiteY2" fmla="*/ 614418 h 1233354"/>
                  <a:gd name="connsiteX3" fmla="*/ 457517 w 989896"/>
                  <a:gd name="connsiteY3" fmla="*/ 1203051 h 1233354"/>
                  <a:gd name="connsiteX4" fmla="*/ 981697 w 989896"/>
                  <a:gd name="connsiteY4" fmla="*/ 616860 h 1233354"/>
                  <a:gd name="connsiteX0" fmla="*/ 981697 w 987045"/>
                  <a:gd name="connsiteY0" fmla="*/ 616860 h 1215103"/>
                  <a:gd name="connsiteX1" fmla="*/ 276907 w 987045"/>
                  <a:gd name="connsiteY1" fmla="*/ 1538 h 1215103"/>
                  <a:gd name="connsiteX2" fmla="*/ 5612 w 987045"/>
                  <a:gd name="connsiteY2" fmla="*/ 614418 h 1215103"/>
                  <a:gd name="connsiteX3" fmla="*/ 457517 w 987045"/>
                  <a:gd name="connsiteY3" fmla="*/ 1203051 h 1215103"/>
                  <a:gd name="connsiteX4" fmla="*/ 981697 w 987045"/>
                  <a:gd name="connsiteY4" fmla="*/ 616860 h 1215103"/>
                  <a:gd name="connsiteX0" fmla="*/ 977990 w 983340"/>
                  <a:gd name="connsiteY0" fmla="*/ 616860 h 1217164"/>
                  <a:gd name="connsiteX1" fmla="*/ 273200 w 983340"/>
                  <a:gd name="connsiteY1" fmla="*/ 1538 h 1217164"/>
                  <a:gd name="connsiteX2" fmla="*/ 1905 w 983340"/>
                  <a:gd name="connsiteY2" fmla="*/ 614418 h 1217164"/>
                  <a:gd name="connsiteX3" fmla="*/ 453810 w 983340"/>
                  <a:gd name="connsiteY3" fmla="*/ 1203051 h 1217164"/>
                  <a:gd name="connsiteX4" fmla="*/ 977990 w 983340"/>
                  <a:gd name="connsiteY4" fmla="*/ 616860 h 1217164"/>
                  <a:gd name="connsiteX0" fmla="*/ 1020693 w 1020695"/>
                  <a:gd name="connsiteY0" fmla="*/ 616869 h 1232508"/>
                  <a:gd name="connsiteX1" fmla="*/ 315903 w 1020695"/>
                  <a:gd name="connsiteY1" fmla="*/ 1547 h 1232508"/>
                  <a:gd name="connsiteX2" fmla="*/ 44608 w 1020695"/>
                  <a:gd name="connsiteY2" fmla="*/ 614427 h 1232508"/>
                  <a:gd name="connsiteX3" fmla="*/ 308565 w 1020695"/>
                  <a:gd name="connsiteY3" fmla="*/ 1220768 h 1232508"/>
                  <a:gd name="connsiteX4" fmla="*/ 1020693 w 1020695"/>
                  <a:gd name="connsiteY4" fmla="*/ 616869 h 1232508"/>
                  <a:gd name="connsiteX0" fmla="*/ 976092 w 976094"/>
                  <a:gd name="connsiteY0" fmla="*/ 616869 h 1222236"/>
                  <a:gd name="connsiteX1" fmla="*/ 271302 w 976094"/>
                  <a:gd name="connsiteY1" fmla="*/ 1547 h 1222236"/>
                  <a:gd name="connsiteX2" fmla="*/ 7 w 976094"/>
                  <a:gd name="connsiteY2" fmla="*/ 614427 h 1222236"/>
                  <a:gd name="connsiteX3" fmla="*/ 263964 w 976094"/>
                  <a:gd name="connsiteY3" fmla="*/ 1220768 h 1222236"/>
                  <a:gd name="connsiteX4" fmla="*/ 976092 w 976094"/>
                  <a:gd name="connsiteY4" fmla="*/ 616869 h 1222236"/>
                  <a:gd name="connsiteX0" fmla="*/ 976101 w 976106"/>
                  <a:gd name="connsiteY0" fmla="*/ 616879 h 1239909"/>
                  <a:gd name="connsiteX1" fmla="*/ 271311 w 976106"/>
                  <a:gd name="connsiteY1" fmla="*/ 1557 h 1239909"/>
                  <a:gd name="connsiteX2" fmla="*/ 16 w 976106"/>
                  <a:gd name="connsiteY2" fmla="*/ 614437 h 1239909"/>
                  <a:gd name="connsiteX3" fmla="*/ 260288 w 976106"/>
                  <a:gd name="connsiteY3" fmla="*/ 1238487 h 1239909"/>
                  <a:gd name="connsiteX4" fmla="*/ 976101 w 976106"/>
                  <a:gd name="connsiteY4" fmla="*/ 616879 h 1239909"/>
                  <a:gd name="connsiteX0" fmla="*/ 976121 w 976126"/>
                  <a:gd name="connsiteY0" fmla="*/ 616879 h 1238736"/>
                  <a:gd name="connsiteX1" fmla="*/ 271331 w 976126"/>
                  <a:gd name="connsiteY1" fmla="*/ 1557 h 1238736"/>
                  <a:gd name="connsiteX2" fmla="*/ 36 w 976126"/>
                  <a:gd name="connsiteY2" fmla="*/ 614437 h 1238736"/>
                  <a:gd name="connsiteX3" fmla="*/ 260308 w 976126"/>
                  <a:gd name="connsiteY3" fmla="*/ 1238487 h 1238736"/>
                  <a:gd name="connsiteX4" fmla="*/ 976121 w 976126"/>
                  <a:gd name="connsiteY4" fmla="*/ 616879 h 1238736"/>
                  <a:gd name="connsiteX0" fmla="*/ 976090 w 976090"/>
                  <a:gd name="connsiteY0" fmla="*/ 616870 h 1221028"/>
                  <a:gd name="connsiteX1" fmla="*/ 271300 w 976090"/>
                  <a:gd name="connsiteY1" fmla="*/ 1548 h 1221028"/>
                  <a:gd name="connsiteX2" fmla="*/ 5 w 976090"/>
                  <a:gd name="connsiteY2" fmla="*/ 614428 h 1221028"/>
                  <a:gd name="connsiteX3" fmla="*/ 275019 w 976090"/>
                  <a:gd name="connsiteY3" fmla="*/ 1220770 h 1221028"/>
                  <a:gd name="connsiteX4" fmla="*/ 976090 w 976090"/>
                  <a:gd name="connsiteY4" fmla="*/ 616870 h 1221028"/>
                  <a:gd name="connsiteX0" fmla="*/ 976090 w 976090"/>
                  <a:gd name="connsiteY0" fmla="*/ 616870 h 1222642"/>
                  <a:gd name="connsiteX1" fmla="*/ 271300 w 976090"/>
                  <a:gd name="connsiteY1" fmla="*/ 1548 h 1222642"/>
                  <a:gd name="connsiteX2" fmla="*/ 5 w 976090"/>
                  <a:gd name="connsiteY2" fmla="*/ 614428 h 1222642"/>
                  <a:gd name="connsiteX3" fmla="*/ 275019 w 976090"/>
                  <a:gd name="connsiteY3" fmla="*/ 1220770 h 1222642"/>
                  <a:gd name="connsiteX4" fmla="*/ 976090 w 976090"/>
                  <a:gd name="connsiteY4" fmla="*/ 616870 h 1222642"/>
                  <a:gd name="connsiteX0" fmla="*/ 976090 w 976180"/>
                  <a:gd name="connsiteY0" fmla="*/ 616634 h 1222406"/>
                  <a:gd name="connsiteX1" fmla="*/ 271300 w 976180"/>
                  <a:gd name="connsiteY1" fmla="*/ 1312 h 1222406"/>
                  <a:gd name="connsiteX2" fmla="*/ 5 w 976180"/>
                  <a:gd name="connsiteY2" fmla="*/ 614192 h 1222406"/>
                  <a:gd name="connsiteX3" fmla="*/ 275019 w 976180"/>
                  <a:gd name="connsiteY3" fmla="*/ 1220534 h 1222406"/>
                  <a:gd name="connsiteX4" fmla="*/ 976090 w 976180"/>
                  <a:gd name="connsiteY4" fmla="*/ 616634 h 1222406"/>
                  <a:gd name="connsiteX0" fmla="*/ 976090 w 976178"/>
                  <a:gd name="connsiteY0" fmla="*/ 616634 h 1223115"/>
                  <a:gd name="connsiteX1" fmla="*/ 271300 w 976178"/>
                  <a:gd name="connsiteY1" fmla="*/ 1312 h 1223115"/>
                  <a:gd name="connsiteX2" fmla="*/ 5 w 976178"/>
                  <a:gd name="connsiteY2" fmla="*/ 614192 h 1223115"/>
                  <a:gd name="connsiteX3" fmla="*/ 275019 w 976178"/>
                  <a:gd name="connsiteY3" fmla="*/ 1220534 h 1223115"/>
                  <a:gd name="connsiteX4" fmla="*/ 976090 w 976178"/>
                  <a:gd name="connsiteY4" fmla="*/ 616634 h 1223115"/>
                  <a:gd name="connsiteX0" fmla="*/ 976088 w 976176"/>
                  <a:gd name="connsiteY0" fmla="*/ 617987 h 1224470"/>
                  <a:gd name="connsiteX1" fmla="*/ 271298 w 976176"/>
                  <a:gd name="connsiteY1" fmla="*/ 2665 h 1224470"/>
                  <a:gd name="connsiteX2" fmla="*/ 3 w 976176"/>
                  <a:gd name="connsiteY2" fmla="*/ 615545 h 1224470"/>
                  <a:gd name="connsiteX3" fmla="*/ 275017 w 976176"/>
                  <a:gd name="connsiteY3" fmla="*/ 1221887 h 1224470"/>
                  <a:gd name="connsiteX4" fmla="*/ 976088 w 976176"/>
                  <a:gd name="connsiteY4" fmla="*/ 617987 h 1224470"/>
                  <a:gd name="connsiteX0" fmla="*/ 906069 w 906165"/>
                  <a:gd name="connsiteY0" fmla="*/ 608241 h 1219225"/>
                  <a:gd name="connsiteX1" fmla="*/ 271298 w 906165"/>
                  <a:gd name="connsiteY1" fmla="*/ 1 h 1219225"/>
                  <a:gd name="connsiteX2" fmla="*/ 3 w 906165"/>
                  <a:gd name="connsiteY2" fmla="*/ 612881 h 1219225"/>
                  <a:gd name="connsiteX3" fmla="*/ 275017 w 906165"/>
                  <a:gd name="connsiteY3" fmla="*/ 1219223 h 1219225"/>
                  <a:gd name="connsiteX4" fmla="*/ 906069 w 906165"/>
                  <a:gd name="connsiteY4" fmla="*/ 608241 h 1219225"/>
                  <a:gd name="connsiteX0" fmla="*/ 906069 w 906069"/>
                  <a:gd name="connsiteY0" fmla="*/ 608241 h 1219224"/>
                  <a:gd name="connsiteX1" fmla="*/ 271298 w 906069"/>
                  <a:gd name="connsiteY1" fmla="*/ 1 h 1219224"/>
                  <a:gd name="connsiteX2" fmla="*/ 3 w 906069"/>
                  <a:gd name="connsiteY2" fmla="*/ 612881 h 1219224"/>
                  <a:gd name="connsiteX3" fmla="*/ 275017 w 906069"/>
                  <a:gd name="connsiteY3" fmla="*/ 1219223 h 1219224"/>
                  <a:gd name="connsiteX4" fmla="*/ 906069 w 906069"/>
                  <a:gd name="connsiteY4" fmla="*/ 608241 h 1219224"/>
                  <a:gd name="connsiteX0" fmla="*/ 906069 w 906069"/>
                  <a:gd name="connsiteY0" fmla="*/ 610154 h 1221137"/>
                  <a:gd name="connsiteX1" fmla="*/ 271298 w 906069"/>
                  <a:gd name="connsiteY1" fmla="*/ 1914 h 1221137"/>
                  <a:gd name="connsiteX2" fmla="*/ 3 w 906069"/>
                  <a:gd name="connsiteY2" fmla="*/ 614794 h 1221137"/>
                  <a:gd name="connsiteX3" fmla="*/ 275017 w 906069"/>
                  <a:gd name="connsiteY3" fmla="*/ 1221136 h 1221137"/>
                  <a:gd name="connsiteX4" fmla="*/ 906069 w 906069"/>
                  <a:gd name="connsiteY4" fmla="*/ 610154 h 1221137"/>
                  <a:gd name="connsiteX0" fmla="*/ 906069 w 906069"/>
                  <a:gd name="connsiteY0" fmla="*/ 652518 h 1263501"/>
                  <a:gd name="connsiteX1" fmla="*/ 271298 w 906069"/>
                  <a:gd name="connsiteY1" fmla="*/ 1780 h 1263501"/>
                  <a:gd name="connsiteX2" fmla="*/ 3 w 906069"/>
                  <a:gd name="connsiteY2" fmla="*/ 657158 h 1263501"/>
                  <a:gd name="connsiteX3" fmla="*/ 275017 w 906069"/>
                  <a:gd name="connsiteY3" fmla="*/ 1263500 h 1263501"/>
                  <a:gd name="connsiteX4" fmla="*/ 906069 w 906069"/>
                  <a:gd name="connsiteY4" fmla="*/ 652518 h 1263501"/>
                  <a:gd name="connsiteX0" fmla="*/ 906166 w 906188"/>
                  <a:gd name="connsiteY0" fmla="*/ 652558 h 1330828"/>
                  <a:gd name="connsiteX1" fmla="*/ 271395 w 906188"/>
                  <a:gd name="connsiteY1" fmla="*/ 1820 h 1330828"/>
                  <a:gd name="connsiteX2" fmla="*/ 100 w 906188"/>
                  <a:gd name="connsiteY2" fmla="*/ 657198 h 1330828"/>
                  <a:gd name="connsiteX3" fmla="*/ 293541 w 906188"/>
                  <a:gd name="connsiteY3" fmla="*/ 1330828 h 1330828"/>
                  <a:gd name="connsiteX4" fmla="*/ 906166 w 906188"/>
                  <a:gd name="connsiteY4" fmla="*/ 652558 h 1330828"/>
                  <a:gd name="connsiteX0" fmla="*/ 906166 w 906186"/>
                  <a:gd name="connsiteY0" fmla="*/ 652558 h 1335824"/>
                  <a:gd name="connsiteX1" fmla="*/ 271395 w 906186"/>
                  <a:gd name="connsiteY1" fmla="*/ 1820 h 1335824"/>
                  <a:gd name="connsiteX2" fmla="*/ 100 w 906186"/>
                  <a:gd name="connsiteY2" fmla="*/ 657198 h 1335824"/>
                  <a:gd name="connsiteX3" fmla="*/ 293541 w 906186"/>
                  <a:gd name="connsiteY3" fmla="*/ 1330828 h 1335824"/>
                  <a:gd name="connsiteX4" fmla="*/ 906166 w 906186"/>
                  <a:gd name="connsiteY4" fmla="*/ 652558 h 1335824"/>
                  <a:gd name="connsiteX0" fmla="*/ 906069 w 906068"/>
                  <a:gd name="connsiteY0" fmla="*/ 659619 h 1342896"/>
                  <a:gd name="connsiteX1" fmla="*/ 297095 w 906068"/>
                  <a:gd name="connsiteY1" fmla="*/ 1798 h 1342896"/>
                  <a:gd name="connsiteX2" fmla="*/ 3 w 906068"/>
                  <a:gd name="connsiteY2" fmla="*/ 664259 h 1342896"/>
                  <a:gd name="connsiteX3" fmla="*/ 293444 w 906068"/>
                  <a:gd name="connsiteY3" fmla="*/ 1337889 h 1342896"/>
                  <a:gd name="connsiteX4" fmla="*/ 906069 w 906068"/>
                  <a:gd name="connsiteY4" fmla="*/ 659619 h 1342896"/>
                  <a:gd name="connsiteX0" fmla="*/ 906067 w 906068"/>
                  <a:gd name="connsiteY0" fmla="*/ 659290 h 1342566"/>
                  <a:gd name="connsiteX1" fmla="*/ 297093 w 906068"/>
                  <a:gd name="connsiteY1" fmla="*/ 1469 h 1342566"/>
                  <a:gd name="connsiteX2" fmla="*/ 1 w 906068"/>
                  <a:gd name="connsiteY2" fmla="*/ 663930 h 1342566"/>
                  <a:gd name="connsiteX3" fmla="*/ 293442 w 906068"/>
                  <a:gd name="connsiteY3" fmla="*/ 1337560 h 1342566"/>
                  <a:gd name="connsiteX4" fmla="*/ 906067 w 906068"/>
                  <a:gd name="connsiteY4" fmla="*/ 659290 h 1342566"/>
                  <a:gd name="connsiteX0" fmla="*/ 906067 w 906066"/>
                  <a:gd name="connsiteY0" fmla="*/ 652224 h 1335490"/>
                  <a:gd name="connsiteX1" fmla="*/ 293408 w 906066"/>
                  <a:gd name="connsiteY1" fmla="*/ 1486 h 1335490"/>
                  <a:gd name="connsiteX2" fmla="*/ 1 w 906066"/>
                  <a:gd name="connsiteY2" fmla="*/ 656864 h 1335490"/>
                  <a:gd name="connsiteX3" fmla="*/ 293442 w 906066"/>
                  <a:gd name="connsiteY3" fmla="*/ 1330494 h 1335490"/>
                  <a:gd name="connsiteX4" fmla="*/ 906067 w 906066"/>
                  <a:gd name="connsiteY4" fmla="*/ 652224 h 1335490"/>
                  <a:gd name="connsiteX0" fmla="*/ 928178 w 928178"/>
                  <a:gd name="connsiteY0" fmla="*/ 647201 h 1329016"/>
                  <a:gd name="connsiteX1" fmla="*/ 293408 w 928178"/>
                  <a:gd name="connsiteY1" fmla="*/ 5 h 1329016"/>
                  <a:gd name="connsiteX2" fmla="*/ 1 w 928178"/>
                  <a:gd name="connsiteY2" fmla="*/ 655383 h 1329016"/>
                  <a:gd name="connsiteX3" fmla="*/ 293442 w 928178"/>
                  <a:gd name="connsiteY3" fmla="*/ 1329013 h 1329016"/>
                  <a:gd name="connsiteX4" fmla="*/ 928178 w 928178"/>
                  <a:gd name="connsiteY4" fmla="*/ 647201 h 1329016"/>
                  <a:gd name="connsiteX0" fmla="*/ 928178 w 928178"/>
                  <a:gd name="connsiteY0" fmla="*/ 647200 h 1329015"/>
                  <a:gd name="connsiteX1" fmla="*/ 293408 w 928178"/>
                  <a:gd name="connsiteY1" fmla="*/ 4 h 1329015"/>
                  <a:gd name="connsiteX2" fmla="*/ 1 w 928178"/>
                  <a:gd name="connsiteY2" fmla="*/ 655382 h 1329015"/>
                  <a:gd name="connsiteX3" fmla="*/ 293442 w 928178"/>
                  <a:gd name="connsiteY3" fmla="*/ 1329012 h 1329015"/>
                  <a:gd name="connsiteX4" fmla="*/ 928178 w 928178"/>
                  <a:gd name="connsiteY4" fmla="*/ 647200 h 1329015"/>
                  <a:gd name="connsiteX0" fmla="*/ 928178 w 928178"/>
                  <a:gd name="connsiteY0" fmla="*/ 647200 h 1329015"/>
                  <a:gd name="connsiteX1" fmla="*/ 293408 w 928178"/>
                  <a:gd name="connsiteY1" fmla="*/ 4 h 1329015"/>
                  <a:gd name="connsiteX2" fmla="*/ 1 w 928178"/>
                  <a:gd name="connsiteY2" fmla="*/ 655382 h 1329015"/>
                  <a:gd name="connsiteX3" fmla="*/ 293442 w 928178"/>
                  <a:gd name="connsiteY3" fmla="*/ 1329012 h 1329015"/>
                  <a:gd name="connsiteX4" fmla="*/ 928178 w 928178"/>
                  <a:gd name="connsiteY4" fmla="*/ 647200 h 1329015"/>
                  <a:gd name="connsiteX0" fmla="*/ 942919 w 942919"/>
                  <a:gd name="connsiteY0" fmla="*/ 647200 h 1329015"/>
                  <a:gd name="connsiteX1" fmla="*/ 293408 w 942919"/>
                  <a:gd name="connsiteY1" fmla="*/ 4 h 1329015"/>
                  <a:gd name="connsiteX2" fmla="*/ 1 w 942919"/>
                  <a:gd name="connsiteY2" fmla="*/ 655382 h 1329015"/>
                  <a:gd name="connsiteX3" fmla="*/ 293442 w 942919"/>
                  <a:gd name="connsiteY3" fmla="*/ 1329012 h 1329015"/>
                  <a:gd name="connsiteX4" fmla="*/ 942919 w 942919"/>
                  <a:gd name="connsiteY4" fmla="*/ 647200 h 1329015"/>
                  <a:gd name="connsiteX0" fmla="*/ 942919 w 942919"/>
                  <a:gd name="connsiteY0" fmla="*/ 647200 h 1329015"/>
                  <a:gd name="connsiteX1" fmla="*/ 293408 w 942919"/>
                  <a:gd name="connsiteY1" fmla="*/ 4 h 1329015"/>
                  <a:gd name="connsiteX2" fmla="*/ 1 w 942919"/>
                  <a:gd name="connsiteY2" fmla="*/ 655382 h 1329015"/>
                  <a:gd name="connsiteX3" fmla="*/ 293442 w 942919"/>
                  <a:gd name="connsiteY3" fmla="*/ 1329012 h 1329015"/>
                  <a:gd name="connsiteX4" fmla="*/ 942919 w 942919"/>
                  <a:gd name="connsiteY4" fmla="*/ 647200 h 1329015"/>
                  <a:gd name="connsiteX0" fmla="*/ 942919 w 942919"/>
                  <a:gd name="connsiteY0" fmla="*/ 604702 h 1286517"/>
                  <a:gd name="connsiteX1" fmla="*/ 293408 w 942919"/>
                  <a:gd name="connsiteY1" fmla="*/ 4 h 1286517"/>
                  <a:gd name="connsiteX2" fmla="*/ 1 w 942919"/>
                  <a:gd name="connsiteY2" fmla="*/ 612884 h 1286517"/>
                  <a:gd name="connsiteX3" fmla="*/ 293442 w 942919"/>
                  <a:gd name="connsiteY3" fmla="*/ 1286514 h 1286517"/>
                  <a:gd name="connsiteX4" fmla="*/ 942919 w 942919"/>
                  <a:gd name="connsiteY4" fmla="*/ 604702 h 1286517"/>
                  <a:gd name="connsiteX0" fmla="*/ 942919 w 942919"/>
                  <a:gd name="connsiteY0" fmla="*/ 604854 h 1286669"/>
                  <a:gd name="connsiteX1" fmla="*/ 293408 w 942919"/>
                  <a:gd name="connsiteY1" fmla="*/ 156 h 1286669"/>
                  <a:gd name="connsiteX2" fmla="*/ 1 w 942919"/>
                  <a:gd name="connsiteY2" fmla="*/ 613036 h 1286669"/>
                  <a:gd name="connsiteX3" fmla="*/ 293442 w 942919"/>
                  <a:gd name="connsiteY3" fmla="*/ 1286666 h 1286669"/>
                  <a:gd name="connsiteX4" fmla="*/ 942919 w 942919"/>
                  <a:gd name="connsiteY4" fmla="*/ 604854 h 1286669"/>
                  <a:gd name="connsiteX0" fmla="*/ 942927 w 942928"/>
                  <a:gd name="connsiteY0" fmla="*/ 604850 h 1226460"/>
                  <a:gd name="connsiteX1" fmla="*/ 293416 w 942928"/>
                  <a:gd name="connsiteY1" fmla="*/ 152 h 1226460"/>
                  <a:gd name="connsiteX2" fmla="*/ 9 w 942928"/>
                  <a:gd name="connsiteY2" fmla="*/ 613032 h 1226460"/>
                  <a:gd name="connsiteX3" fmla="*/ 300820 w 942928"/>
                  <a:gd name="connsiteY3" fmla="*/ 1226457 h 1226460"/>
                  <a:gd name="connsiteX4" fmla="*/ 942927 w 942928"/>
                  <a:gd name="connsiteY4" fmla="*/ 604850 h 1226460"/>
                  <a:gd name="connsiteX0" fmla="*/ 942927 w 942930"/>
                  <a:gd name="connsiteY0" fmla="*/ 604850 h 1229000"/>
                  <a:gd name="connsiteX1" fmla="*/ 293416 w 942930"/>
                  <a:gd name="connsiteY1" fmla="*/ 152 h 1229000"/>
                  <a:gd name="connsiteX2" fmla="*/ 9 w 942930"/>
                  <a:gd name="connsiteY2" fmla="*/ 613032 h 1229000"/>
                  <a:gd name="connsiteX3" fmla="*/ 300820 w 942930"/>
                  <a:gd name="connsiteY3" fmla="*/ 1226457 h 1229000"/>
                  <a:gd name="connsiteX4" fmla="*/ 942927 w 942930"/>
                  <a:gd name="connsiteY4" fmla="*/ 604850 h 1229000"/>
                  <a:gd name="connsiteX0" fmla="*/ 942927 w 942928"/>
                  <a:gd name="connsiteY0" fmla="*/ 604915 h 1229985"/>
                  <a:gd name="connsiteX1" fmla="*/ 293416 w 942928"/>
                  <a:gd name="connsiteY1" fmla="*/ 217 h 1229985"/>
                  <a:gd name="connsiteX2" fmla="*/ 9 w 942928"/>
                  <a:gd name="connsiteY2" fmla="*/ 613097 h 1229985"/>
                  <a:gd name="connsiteX3" fmla="*/ 300820 w 942928"/>
                  <a:gd name="connsiteY3" fmla="*/ 1226522 h 1229985"/>
                  <a:gd name="connsiteX4" fmla="*/ 942927 w 942928"/>
                  <a:gd name="connsiteY4" fmla="*/ 604915 h 1229985"/>
                  <a:gd name="connsiteX0" fmla="*/ 942927 w 942936"/>
                  <a:gd name="connsiteY0" fmla="*/ 604916 h 1229985"/>
                  <a:gd name="connsiteX1" fmla="*/ 293416 w 942936"/>
                  <a:gd name="connsiteY1" fmla="*/ 218 h 1229985"/>
                  <a:gd name="connsiteX2" fmla="*/ 9 w 942936"/>
                  <a:gd name="connsiteY2" fmla="*/ 613098 h 1229985"/>
                  <a:gd name="connsiteX3" fmla="*/ 300820 w 942936"/>
                  <a:gd name="connsiteY3" fmla="*/ 1226523 h 1229985"/>
                  <a:gd name="connsiteX4" fmla="*/ 942927 w 942936"/>
                  <a:gd name="connsiteY4" fmla="*/ 604916 h 1229985"/>
                  <a:gd name="connsiteX0" fmla="*/ 943031 w 943058"/>
                  <a:gd name="connsiteY0" fmla="*/ 608389 h 1232542"/>
                  <a:gd name="connsiteX1" fmla="*/ 275094 w 943058"/>
                  <a:gd name="connsiteY1" fmla="*/ 151 h 1232542"/>
                  <a:gd name="connsiteX2" fmla="*/ 113 w 943058"/>
                  <a:gd name="connsiteY2" fmla="*/ 616571 h 1232542"/>
                  <a:gd name="connsiteX3" fmla="*/ 300924 w 943058"/>
                  <a:gd name="connsiteY3" fmla="*/ 1229996 h 1232542"/>
                  <a:gd name="connsiteX4" fmla="*/ 943031 w 943058"/>
                  <a:gd name="connsiteY4" fmla="*/ 608389 h 1232542"/>
                  <a:gd name="connsiteX0" fmla="*/ 943031 w 943058"/>
                  <a:gd name="connsiteY0" fmla="*/ 608692 h 1232845"/>
                  <a:gd name="connsiteX1" fmla="*/ 275094 w 943058"/>
                  <a:gd name="connsiteY1" fmla="*/ 454 h 1232845"/>
                  <a:gd name="connsiteX2" fmla="*/ 113 w 943058"/>
                  <a:gd name="connsiteY2" fmla="*/ 616874 h 1232845"/>
                  <a:gd name="connsiteX3" fmla="*/ 300924 w 943058"/>
                  <a:gd name="connsiteY3" fmla="*/ 1230299 h 1232845"/>
                  <a:gd name="connsiteX4" fmla="*/ 943031 w 943058"/>
                  <a:gd name="connsiteY4" fmla="*/ 608692 h 1232845"/>
                  <a:gd name="connsiteX0" fmla="*/ 942974 w 942988"/>
                  <a:gd name="connsiteY0" fmla="*/ 615771 h 1239930"/>
                  <a:gd name="connsiteX1" fmla="*/ 282406 w 942988"/>
                  <a:gd name="connsiteY1" fmla="*/ 449 h 1239930"/>
                  <a:gd name="connsiteX2" fmla="*/ 56 w 942988"/>
                  <a:gd name="connsiteY2" fmla="*/ 623953 h 1239930"/>
                  <a:gd name="connsiteX3" fmla="*/ 300867 w 942988"/>
                  <a:gd name="connsiteY3" fmla="*/ 1237378 h 1239930"/>
                  <a:gd name="connsiteX4" fmla="*/ 942974 w 942988"/>
                  <a:gd name="connsiteY4" fmla="*/ 615771 h 1239930"/>
                  <a:gd name="connsiteX0" fmla="*/ 942974 w 942988"/>
                  <a:gd name="connsiteY0" fmla="*/ 616220 h 1240379"/>
                  <a:gd name="connsiteX1" fmla="*/ 282406 w 942988"/>
                  <a:gd name="connsiteY1" fmla="*/ 898 h 1240379"/>
                  <a:gd name="connsiteX2" fmla="*/ 56 w 942988"/>
                  <a:gd name="connsiteY2" fmla="*/ 624402 h 1240379"/>
                  <a:gd name="connsiteX3" fmla="*/ 300867 w 942988"/>
                  <a:gd name="connsiteY3" fmla="*/ 1237827 h 1240379"/>
                  <a:gd name="connsiteX4" fmla="*/ 942974 w 942988"/>
                  <a:gd name="connsiteY4" fmla="*/ 616220 h 1240379"/>
                  <a:gd name="connsiteX0" fmla="*/ 943174 w 943188"/>
                  <a:gd name="connsiteY0" fmla="*/ 616361 h 1240903"/>
                  <a:gd name="connsiteX1" fmla="*/ 282606 w 943188"/>
                  <a:gd name="connsiteY1" fmla="*/ 1039 h 1240903"/>
                  <a:gd name="connsiteX2" fmla="*/ 256 w 943188"/>
                  <a:gd name="connsiteY2" fmla="*/ 624543 h 1240903"/>
                  <a:gd name="connsiteX3" fmla="*/ 301067 w 943188"/>
                  <a:gd name="connsiteY3" fmla="*/ 1237968 h 1240903"/>
                  <a:gd name="connsiteX4" fmla="*/ 943174 w 943188"/>
                  <a:gd name="connsiteY4" fmla="*/ 616361 h 12409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43188" h="1240903">
                    <a:moveTo>
                      <a:pt x="943174" y="616361"/>
                    </a:moveTo>
                    <a:cubicBezTo>
                      <a:pt x="940097" y="410206"/>
                      <a:pt x="443444" y="24465"/>
                      <a:pt x="282606" y="1039"/>
                    </a:cubicBezTo>
                    <a:cubicBezTo>
                      <a:pt x="121768" y="-22387"/>
                      <a:pt x="-6505" y="354642"/>
                      <a:pt x="256" y="624543"/>
                    </a:cubicBezTo>
                    <a:cubicBezTo>
                      <a:pt x="7017" y="894444"/>
                      <a:pt x="154971" y="1278287"/>
                      <a:pt x="301067" y="1237968"/>
                    </a:cubicBezTo>
                    <a:cubicBezTo>
                      <a:pt x="447163" y="1197649"/>
                      <a:pt x="946251" y="822516"/>
                      <a:pt x="943174" y="616361"/>
                    </a:cubicBez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</p:grpSp>
        <p:grpSp>
          <p:nvGrpSpPr>
            <p:cNvPr id="78" name="Group 77"/>
            <p:cNvGrpSpPr/>
            <p:nvPr/>
          </p:nvGrpSpPr>
          <p:grpSpPr>
            <a:xfrm flipH="1">
              <a:off x="7208340" y="1316089"/>
              <a:ext cx="1520455" cy="2828355"/>
              <a:chOff x="2291094" y="4886437"/>
              <a:chExt cx="809631" cy="1506078"/>
            </a:xfrm>
          </p:grpSpPr>
          <p:sp>
            <p:nvSpPr>
              <p:cNvPr id="79" name="Freeform 78"/>
              <p:cNvSpPr/>
              <p:nvPr/>
            </p:nvSpPr>
            <p:spPr>
              <a:xfrm>
                <a:off x="2291094" y="4886437"/>
                <a:ext cx="809631" cy="1506078"/>
              </a:xfrm>
              <a:custGeom>
                <a:avLst/>
                <a:gdLst>
                  <a:gd name="connsiteX0" fmla="*/ 828675 w 828716"/>
                  <a:gd name="connsiteY0" fmla="*/ 742216 h 1487326"/>
                  <a:gd name="connsiteX1" fmla="*/ 757237 w 828716"/>
                  <a:gd name="connsiteY1" fmla="*/ 420747 h 1487326"/>
                  <a:gd name="connsiteX2" fmla="*/ 659606 w 828716"/>
                  <a:gd name="connsiteY2" fmla="*/ 168335 h 1487326"/>
                  <a:gd name="connsiteX3" fmla="*/ 445294 w 828716"/>
                  <a:gd name="connsiteY3" fmla="*/ 27841 h 1487326"/>
                  <a:gd name="connsiteX4" fmla="*/ 0 w 828716"/>
                  <a:gd name="connsiteY4" fmla="*/ 732691 h 1487326"/>
                  <a:gd name="connsiteX5" fmla="*/ 445294 w 828716"/>
                  <a:gd name="connsiteY5" fmla="*/ 1456591 h 1487326"/>
                  <a:gd name="connsiteX6" fmla="*/ 657225 w 828716"/>
                  <a:gd name="connsiteY6" fmla="*/ 1325622 h 1487326"/>
                  <a:gd name="connsiteX7" fmla="*/ 747712 w 828716"/>
                  <a:gd name="connsiteY7" fmla="*/ 1070829 h 1487326"/>
                  <a:gd name="connsiteX8" fmla="*/ 828675 w 828716"/>
                  <a:gd name="connsiteY8" fmla="*/ 742216 h 1487326"/>
                  <a:gd name="connsiteX0" fmla="*/ 828675 w 828716"/>
                  <a:gd name="connsiteY0" fmla="*/ 714396 h 1459506"/>
                  <a:gd name="connsiteX1" fmla="*/ 757237 w 828716"/>
                  <a:gd name="connsiteY1" fmla="*/ 392927 h 1459506"/>
                  <a:gd name="connsiteX2" fmla="*/ 659606 w 828716"/>
                  <a:gd name="connsiteY2" fmla="*/ 140515 h 1459506"/>
                  <a:gd name="connsiteX3" fmla="*/ 445294 w 828716"/>
                  <a:gd name="connsiteY3" fmla="*/ 21 h 1459506"/>
                  <a:gd name="connsiteX4" fmla="*/ 0 w 828716"/>
                  <a:gd name="connsiteY4" fmla="*/ 704871 h 1459506"/>
                  <a:gd name="connsiteX5" fmla="*/ 445294 w 828716"/>
                  <a:gd name="connsiteY5" fmla="*/ 1428771 h 1459506"/>
                  <a:gd name="connsiteX6" fmla="*/ 657225 w 828716"/>
                  <a:gd name="connsiteY6" fmla="*/ 1297802 h 1459506"/>
                  <a:gd name="connsiteX7" fmla="*/ 747712 w 828716"/>
                  <a:gd name="connsiteY7" fmla="*/ 1043009 h 1459506"/>
                  <a:gd name="connsiteX8" fmla="*/ 828675 w 828716"/>
                  <a:gd name="connsiteY8" fmla="*/ 714396 h 1459506"/>
                  <a:gd name="connsiteX0" fmla="*/ 828675 w 828716"/>
                  <a:gd name="connsiteY0" fmla="*/ 714396 h 1428786"/>
                  <a:gd name="connsiteX1" fmla="*/ 757237 w 828716"/>
                  <a:gd name="connsiteY1" fmla="*/ 392927 h 1428786"/>
                  <a:gd name="connsiteX2" fmla="*/ 659606 w 828716"/>
                  <a:gd name="connsiteY2" fmla="*/ 140515 h 1428786"/>
                  <a:gd name="connsiteX3" fmla="*/ 445294 w 828716"/>
                  <a:gd name="connsiteY3" fmla="*/ 21 h 1428786"/>
                  <a:gd name="connsiteX4" fmla="*/ 0 w 828716"/>
                  <a:gd name="connsiteY4" fmla="*/ 704871 h 1428786"/>
                  <a:gd name="connsiteX5" fmla="*/ 445294 w 828716"/>
                  <a:gd name="connsiteY5" fmla="*/ 1428771 h 1428786"/>
                  <a:gd name="connsiteX6" fmla="*/ 657225 w 828716"/>
                  <a:gd name="connsiteY6" fmla="*/ 1297802 h 1428786"/>
                  <a:gd name="connsiteX7" fmla="*/ 747712 w 828716"/>
                  <a:gd name="connsiteY7" fmla="*/ 1043009 h 1428786"/>
                  <a:gd name="connsiteX8" fmla="*/ 828675 w 828716"/>
                  <a:gd name="connsiteY8" fmla="*/ 714396 h 1428786"/>
                  <a:gd name="connsiteX0" fmla="*/ 828727 w 828768"/>
                  <a:gd name="connsiteY0" fmla="*/ 714412 h 1428802"/>
                  <a:gd name="connsiteX1" fmla="*/ 757289 w 828768"/>
                  <a:gd name="connsiteY1" fmla="*/ 392943 h 1428802"/>
                  <a:gd name="connsiteX2" fmla="*/ 659658 w 828768"/>
                  <a:gd name="connsiteY2" fmla="*/ 140531 h 1428802"/>
                  <a:gd name="connsiteX3" fmla="*/ 445346 w 828768"/>
                  <a:gd name="connsiteY3" fmla="*/ 37 h 1428802"/>
                  <a:gd name="connsiteX4" fmla="*/ 52 w 828768"/>
                  <a:gd name="connsiteY4" fmla="*/ 704887 h 1428802"/>
                  <a:gd name="connsiteX5" fmla="*/ 445346 w 828768"/>
                  <a:gd name="connsiteY5" fmla="*/ 1428787 h 1428802"/>
                  <a:gd name="connsiteX6" fmla="*/ 657277 w 828768"/>
                  <a:gd name="connsiteY6" fmla="*/ 1297818 h 1428802"/>
                  <a:gd name="connsiteX7" fmla="*/ 747764 w 828768"/>
                  <a:gd name="connsiteY7" fmla="*/ 1043025 h 1428802"/>
                  <a:gd name="connsiteX8" fmla="*/ 828727 w 828768"/>
                  <a:gd name="connsiteY8" fmla="*/ 714412 h 1428802"/>
                  <a:gd name="connsiteX0" fmla="*/ 828727 w 828727"/>
                  <a:gd name="connsiteY0" fmla="*/ 714412 h 1428802"/>
                  <a:gd name="connsiteX1" fmla="*/ 757289 w 828727"/>
                  <a:gd name="connsiteY1" fmla="*/ 392943 h 1428802"/>
                  <a:gd name="connsiteX2" fmla="*/ 659658 w 828727"/>
                  <a:gd name="connsiteY2" fmla="*/ 140531 h 1428802"/>
                  <a:gd name="connsiteX3" fmla="*/ 445346 w 828727"/>
                  <a:gd name="connsiteY3" fmla="*/ 37 h 1428802"/>
                  <a:gd name="connsiteX4" fmla="*/ 52 w 828727"/>
                  <a:gd name="connsiteY4" fmla="*/ 704887 h 1428802"/>
                  <a:gd name="connsiteX5" fmla="*/ 445346 w 828727"/>
                  <a:gd name="connsiteY5" fmla="*/ 1428787 h 1428802"/>
                  <a:gd name="connsiteX6" fmla="*/ 657277 w 828727"/>
                  <a:gd name="connsiteY6" fmla="*/ 1297818 h 1428802"/>
                  <a:gd name="connsiteX7" fmla="*/ 757289 w 828727"/>
                  <a:gd name="connsiteY7" fmla="*/ 1045406 h 1428802"/>
                  <a:gd name="connsiteX8" fmla="*/ 828727 w 828727"/>
                  <a:gd name="connsiteY8" fmla="*/ 714412 h 1428802"/>
                  <a:gd name="connsiteX0" fmla="*/ 828727 w 828727"/>
                  <a:gd name="connsiteY0" fmla="*/ 714412 h 1428802"/>
                  <a:gd name="connsiteX1" fmla="*/ 757289 w 828727"/>
                  <a:gd name="connsiteY1" fmla="*/ 392943 h 1428802"/>
                  <a:gd name="connsiteX2" fmla="*/ 659658 w 828727"/>
                  <a:gd name="connsiteY2" fmla="*/ 140531 h 1428802"/>
                  <a:gd name="connsiteX3" fmla="*/ 445346 w 828727"/>
                  <a:gd name="connsiteY3" fmla="*/ 37 h 1428802"/>
                  <a:gd name="connsiteX4" fmla="*/ 52 w 828727"/>
                  <a:gd name="connsiteY4" fmla="*/ 704887 h 1428802"/>
                  <a:gd name="connsiteX5" fmla="*/ 445346 w 828727"/>
                  <a:gd name="connsiteY5" fmla="*/ 1428787 h 1428802"/>
                  <a:gd name="connsiteX6" fmla="*/ 657277 w 828727"/>
                  <a:gd name="connsiteY6" fmla="*/ 1297818 h 1428802"/>
                  <a:gd name="connsiteX7" fmla="*/ 757289 w 828727"/>
                  <a:gd name="connsiteY7" fmla="*/ 1045406 h 1428802"/>
                  <a:gd name="connsiteX8" fmla="*/ 828727 w 828727"/>
                  <a:gd name="connsiteY8" fmla="*/ 714412 h 1428802"/>
                  <a:gd name="connsiteX0" fmla="*/ 445346 w 828727"/>
                  <a:gd name="connsiteY0" fmla="*/ 1428787 h 1516659"/>
                  <a:gd name="connsiteX1" fmla="*/ 657277 w 828727"/>
                  <a:gd name="connsiteY1" fmla="*/ 1297818 h 1516659"/>
                  <a:gd name="connsiteX2" fmla="*/ 757289 w 828727"/>
                  <a:gd name="connsiteY2" fmla="*/ 1045406 h 1516659"/>
                  <a:gd name="connsiteX3" fmla="*/ 828727 w 828727"/>
                  <a:gd name="connsiteY3" fmla="*/ 714412 h 1516659"/>
                  <a:gd name="connsiteX4" fmla="*/ 757289 w 828727"/>
                  <a:gd name="connsiteY4" fmla="*/ 392943 h 1516659"/>
                  <a:gd name="connsiteX5" fmla="*/ 659658 w 828727"/>
                  <a:gd name="connsiteY5" fmla="*/ 140531 h 1516659"/>
                  <a:gd name="connsiteX6" fmla="*/ 445346 w 828727"/>
                  <a:gd name="connsiteY6" fmla="*/ 37 h 1516659"/>
                  <a:gd name="connsiteX7" fmla="*/ 52 w 828727"/>
                  <a:gd name="connsiteY7" fmla="*/ 704887 h 1516659"/>
                  <a:gd name="connsiteX8" fmla="*/ 536786 w 828727"/>
                  <a:gd name="connsiteY8" fmla="*/ 1516659 h 1516659"/>
                  <a:gd name="connsiteX0" fmla="*/ 657277 w 828727"/>
                  <a:gd name="connsiteY0" fmla="*/ 1297818 h 1516659"/>
                  <a:gd name="connsiteX1" fmla="*/ 757289 w 828727"/>
                  <a:gd name="connsiteY1" fmla="*/ 1045406 h 1516659"/>
                  <a:gd name="connsiteX2" fmla="*/ 828727 w 828727"/>
                  <a:gd name="connsiteY2" fmla="*/ 714412 h 1516659"/>
                  <a:gd name="connsiteX3" fmla="*/ 757289 w 828727"/>
                  <a:gd name="connsiteY3" fmla="*/ 392943 h 1516659"/>
                  <a:gd name="connsiteX4" fmla="*/ 659658 w 828727"/>
                  <a:gd name="connsiteY4" fmla="*/ 140531 h 1516659"/>
                  <a:gd name="connsiteX5" fmla="*/ 445346 w 828727"/>
                  <a:gd name="connsiteY5" fmla="*/ 37 h 1516659"/>
                  <a:gd name="connsiteX6" fmla="*/ 52 w 828727"/>
                  <a:gd name="connsiteY6" fmla="*/ 704887 h 1516659"/>
                  <a:gd name="connsiteX7" fmla="*/ 536786 w 828727"/>
                  <a:gd name="connsiteY7" fmla="*/ 1516659 h 1516659"/>
                  <a:gd name="connsiteX0" fmla="*/ 657277 w 828727"/>
                  <a:gd name="connsiteY0" fmla="*/ 1297818 h 1297818"/>
                  <a:gd name="connsiteX1" fmla="*/ 757289 w 828727"/>
                  <a:gd name="connsiteY1" fmla="*/ 1045406 h 1297818"/>
                  <a:gd name="connsiteX2" fmla="*/ 828727 w 828727"/>
                  <a:gd name="connsiteY2" fmla="*/ 714412 h 1297818"/>
                  <a:gd name="connsiteX3" fmla="*/ 757289 w 828727"/>
                  <a:gd name="connsiteY3" fmla="*/ 392943 h 1297818"/>
                  <a:gd name="connsiteX4" fmla="*/ 659658 w 828727"/>
                  <a:gd name="connsiteY4" fmla="*/ 140531 h 1297818"/>
                  <a:gd name="connsiteX5" fmla="*/ 445346 w 828727"/>
                  <a:gd name="connsiteY5" fmla="*/ 37 h 1297818"/>
                  <a:gd name="connsiteX6" fmla="*/ 52 w 828727"/>
                  <a:gd name="connsiteY6" fmla="*/ 704887 h 1297818"/>
                  <a:gd name="connsiteX0" fmla="*/ 757289 w 828727"/>
                  <a:gd name="connsiteY0" fmla="*/ 1045406 h 1045406"/>
                  <a:gd name="connsiteX1" fmla="*/ 828727 w 828727"/>
                  <a:gd name="connsiteY1" fmla="*/ 714412 h 1045406"/>
                  <a:gd name="connsiteX2" fmla="*/ 757289 w 828727"/>
                  <a:gd name="connsiteY2" fmla="*/ 392943 h 1045406"/>
                  <a:gd name="connsiteX3" fmla="*/ 659658 w 828727"/>
                  <a:gd name="connsiteY3" fmla="*/ 140531 h 1045406"/>
                  <a:gd name="connsiteX4" fmla="*/ 445346 w 828727"/>
                  <a:gd name="connsiteY4" fmla="*/ 37 h 1045406"/>
                  <a:gd name="connsiteX5" fmla="*/ 52 w 828727"/>
                  <a:gd name="connsiteY5" fmla="*/ 704887 h 1045406"/>
                  <a:gd name="connsiteX0" fmla="*/ 828727 w 828727"/>
                  <a:gd name="connsiteY0" fmla="*/ 714412 h 714412"/>
                  <a:gd name="connsiteX1" fmla="*/ 757289 w 828727"/>
                  <a:gd name="connsiteY1" fmla="*/ 392943 h 714412"/>
                  <a:gd name="connsiteX2" fmla="*/ 659658 w 828727"/>
                  <a:gd name="connsiteY2" fmla="*/ 140531 h 714412"/>
                  <a:gd name="connsiteX3" fmla="*/ 445346 w 828727"/>
                  <a:gd name="connsiteY3" fmla="*/ 37 h 714412"/>
                  <a:gd name="connsiteX4" fmla="*/ 52 w 828727"/>
                  <a:gd name="connsiteY4" fmla="*/ 704887 h 714412"/>
                  <a:gd name="connsiteX0" fmla="*/ 828727 w 828727"/>
                  <a:gd name="connsiteY0" fmla="*/ 714412 h 714412"/>
                  <a:gd name="connsiteX1" fmla="*/ 738239 w 828727"/>
                  <a:gd name="connsiteY1" fmla="*/ 334972 h 714412"/>
                  <a:gd name="connsiteX2" fmla="*/ 659658 w 828727"/>
                  <a:gd name="connsiteY2" fmla="*/ 140531 h 714412"/>
                  <a:gd name="connsiteX3" fmla="*/ 445346 w 828727"/>
                  <a:gd name="connsiteY3" fmla="*/ 37 h 714412"/>
                  <a:gd name="connsiteX4" fmla="*/ 52 w 828727"/>
                  <a:gd name="connsiteY4" fmla="*/ 704887 h 714412"/>
                  <a:gd name="connsiteX0" fmla="*/ 828727 w 828727"/>
                  <a:gd name="connsiteY0" fmla="*/ 714412 h 714412"/>
                  <a:gd name="connsiteX1" fmla="*/ 738239 w 828727"/>
                  <a:gd name="connsiteY1" fmla="*/ 334972 h 714412"/>
                  <a:gd name="connsiteX2" fmla="*/ 659658 w 828727"/>
                  <a:gd name="connsiteY2" fmla="*/ 140531 h 714412"/>
                  <a:gd name="connsiteX3" fmla="*/ 445346 w 828727"/>
                  <a:gd name="connsiteY3" fmla="*/ 37 h 714412"/>
                  <a:gd name="connsiteX4" fmla="*/ 52 w 828727"/>
                  <a:gd name="connsiteY4" fmla="*/ 704887 h 714412"/>
                  <a:gd name="connsiteX0" fmla="*/ 828726 w 828726"/>
                  <a:gd name="connsiteY0" fmla="*/ 731573 h 731573"/>
                  <a:gd name="connsiteX1" fmla="*/ 738238 w 828726"/>
                  <a:gd name="connsiteY1" fmla="*/ 352133 h 731573"/>
                  <a:gd name="connsiteX2" fmla="*/ 691407 w 828726"/>
                  <a:gd name="connsiteY2" fmla="*/ 227867 h 731573"/>
                  <a:gd name="connsiteX3" fmla="*/ 445345 w 828726"/>
                  <a:gd name="connsiteY3" fmla="*/ 17198 h 731573"/>
                  <a:gd name="connsiteX4" fmla="*/ 51 w 828726"/>
                  <a:gd name="connsiteY4" fmla="*/ 722048 h 731573"/>
                  <a:gd name="connsiteX0" fmla="*/ 828726 w 828726"/>
                  <a:gd name="connsiteY0" fmla="*/ 732259 h 732259"/>
                  <a:gd name="connsiteX1" fmla="*/ 738238 w 828726"/>
                  <a:gd name="connsiteY1" fmla="*/ 352819 h 732259"/>
                  <a:gd name="connsiteX2" fmla="*/ 691407 w 828726"/>
                  <a:gd name="connsiteY2" fmla="*/ 228553 h 732259"/>
                  <a:gd name="connsiteX3" fmla="*/ 445345 w 828726"/>
                  <a:gd name="connsiteY3" fmla="*/ 17884 h 732259"/>
                  <a:gd name="connsiteX4" fmla="*/ 51 w 828726"/>
                  <a:gd name="connsiteY4" fmla="*/ 722734 h 732259"/>
                  <a:gd name="connsiteX0" fmla="*/ 828719 w 828719"/>
                  <a:gd name="connsiteY0" fmla="*/ 751958 h 751958"/>
                  <a:gd name="connsiteX1" fmla="*/ 738231 w 828719"/>
                  <a:gd name="connsiteY1" fmla="*/ 372518 h 751958"/>
                  <a:gd name="connsiteX2" fmla="*/ 691400 w 828719"/>
                  <a:gd name="connsiteY2" fmla="*/ 248252 h 751958"/>
                  <a:gd name="connsiteX3" fmla="*/ 496138 w 828719"/>
                  <a:gd name="connsiteY3" fmla="*/ 16225 h 751958"/>
                  <a:gd name="connsiteX4" fmla="*/ 44 w 828719"/>
                  <a:gd name="connsiteY4" fmla="*/ 742433 h 751958"/>
                  <a:gd name="connsiteX0" fmla="*/ 828721 w 828721"/>
                  <a:gd name="connsiteY0" fmla="*/ 736119 h 736119"/>
                  <a:gd name="connsiteX1" fmla="*/ 738233 w 828721"/>
                  <a:gd name="connsiteY1" fmla="*/ 356679 h 736119"/>
                  <a:gd name="connsiteX2" fmla="*/ 691402 w 828721"/>
                  <a:gd name="connsiteY2" fmla="*/ 232413 h 736119"/>
                  <a:gd name="connsiteX3" fmla="*/ 496140 w 828721"/>
                  <a:gd name="connsiteY3" fmla="*/ 386 h 736119"/>
                  <a:gd name="connsiteX4" fmla="*/ 46 w 828721"/>
                  <a:gd name="connsiteY4" fmla="*/ 726594 h 736119"/>
                  <a:gd name="connsiteX0" fmla="*/ 828721 w 828721"/>
                  <a:gd name="connsiteY0" fmla="*/ 744097 h 744097"/>
                  <a:gd name="connsiteX1" fmla="*/ 738233 w 828721"/>
                  <a:gd name="connsiteY1" fmla="*/ 364657 h 744097"/>
                  <a:gd name="connsiteX2" fmla="*/ 496140 w 828721"/>
                  <a:gd name="connsiteY2" fmla="*/ 8364 h 744097"/>
                  <a:gd name="connsiteX3" fmla="*/ 46 w 828721"/>
                  <a:gd name="connsiteY3" fmla="*/ 734572 h 744097"/>
                  <a:gd name="connsiteX0" fmla="*/ 828720 w 828720"/>
                  <a:gd name="connsiteY0" fmla="*/ 748973 h 748973"/>
                  <a:gd name="connsiteX1" fmla="*/ 712832 w 828720"/>
                  <a:gd name="connsiteY1" fmla="*/ 305460 h 748973"/>
                  <a:gd name="connsiteX2" fmla="*/ 496139 w 828720"/>
                  <a:gd name="connsiteY2" fmla="*/ 13240 h 748973"/>
                  <a:gd name="connsiteX3" fmla="*/ 45 w 828720"/>
                  <a:gd name="connsiteY3" fmla="*/ 739448 h 748973"/>
                  <a:gd name="connsiteX0" fmla="*/ 828720 w 828720"/>
                  <a:gd name="connsiteY0" fmla="*/ 749232 h 749232"/>
                  <a:gd name="connsiteX1" fmla="*/ 712832 w 828720"/>
                  <a:gd name="connsiteY1" fmla="*/ 305719 h 749232"/>
                  <a:gd name="connsiteX2" fmla="*/ 496139 w 828720"/>
                  <a:gd name="connsiteY2" fmla="*/ 13499 h 749232"/>
                  <a:gd name="connsiteX3" fmla="*/ 45 w 828720"/>
                  <a:gd name="connsiteY3" fmla="*/ 739707 h 749232"/>
                  <a:gd name="connsiteX0" fmla="*/ 828721 w 828721"/>
                  <a:gd name="connsiteY0" fmla="*/ 735754 h 735754"/>
                  <a:gd name="connsiteX1" fmla="*/ 712833 w 828721"/>
                  <a:gd name="connsiteY1" fmla="*/ 292241 h 735754"/>
                  <a:gd name="connsiteX2" fmla="*/ 496140 w 828721"/>
                  <a:gd name="connsiteY2" fmla="*/ 21 h 735754"/>
                  <a:gd name="connsiteX3" fmla="*/ 46 w 828721"/>
                  <a:gd name="connsiteY3" fmla="*/ 726229 h 735754"/>
                  <a:gd name="connsiteX0" fmla="*/ 828721 w 828721"/>
                  <a:gd name="connsiteY0" fmla="*/ 735754 h 735754"/>
                  <a:gd name="connsiteX1" fmla="*/ 712833 w 828721"/>
                  <a:gd name="connsiteY1" fmla="*/ 292241 h 735754"/>
                  <a:gd name="connsiteX2" fmla="*/ 496140 w 828721"/>
                  <a:gd name="connsiteY2" fmla="*/ 21 h 735754"/>
                  <a:gd name="connsiteX3" fmla="*/ 46 w 828721"/>
                  <a:gd name="connsiteY3" fmla="*/ 726229 h 735754"/>
                  <a:gd name="connsiteX4" fmla="*/ 828721 w 828721"/>
                  <a:gd name="connsiteY4" fmla="*/ 735754 h 735754"/>
                  <a:gd name="connsiteX0" fmla="*/ 828675 w 828675"/>
                  <a:gd name="connsiteY0" fmla="*/ 735754 h 735754"/>
                  <a:gd name="connsiteX1" fmla="*/ 712787 w 828675"/>
                  <a:gd name="connsiteY1" fmla="*/ 292241 h 735754"/>
                  <a:gd name="connsiteX2" fmla="*/ 496094 w 828675"/>
                  <a:gd name="connsiteY2" fmla="*/ 21 h 735754"/>
                  <a:gd name="connsiteX3" fmla="*/ 0 w 828675"/>
                  <a:gd name="connsiteY3" fmla="*/ 726229 h 735754"/>
                  <a:gd name="connsiteX4" fmla="*/ 391408 w 828675"/>
                  <a:gd name="connsiteY4" fmla="*/ 730048 h 735754"/>
                  <a:gd name="connsiteX5" fmla="*/ 828675 w 828675"/>
                  <a:gd name="connsiteY5" fmla="*/ 735754 h 735754"/>
                  <a:gd name="connsiteX0" fmla="*/ 828675 w 828675"/>
                  <a:gd name="connsiteY0" fmla="*/ 735754 h 1448584"/>
                  <a:gd name="connsiteX1" fmla="*/ 712787 w 828675"/>
                  <a:gd name="connsiteY1" fmla="*/ 292241 h 1448584"/>
                  <a:gd name="connsiteX2" fmla="*/ 496094 w 828675"/>
                  <a:gd name="connsiteY2" fmla="*/ 21 h 1448584"/>
                  <a:gd name="connsiteX3" fmla="*/ 0 w 828675"/>
                  <a:gd name="connsiteY3" fmla="*/ 726229 h 1448584"/>
                  <a:gd name="connsiteX4" fmla="*/ 531901 w 828675"/>
                  <a:gd name="connsiteY4" fmla="*/ 1448584 h 1448584"/>
                  <a:gd name="connsiteX5" fmla="*/ 828675 w 828675"/>
                  <a:gd name="connsiteY5" fmla="*/ 735754 h 1448584"/>
                  <a:gd name="connsiteX0" fmla="*/ 828675 w 828675"/>
                  <a:gd name="connsiteY0" fmla="*/ 735754 h 1449624"/>
                  <a:gd name="connsiteX1" fmla="*/ 712787 w 828675"/>
                  <a:gd name="connsiteY1" fmla="*/ 292241 h 1449624"/>
                  <a:gd name="connsiteX2" fmla="*/ 496094 w 828675"/>
                  <a:gd name="connsiteY2" fmla="*/ 21 h 1449624"/>
                  <a:gd name="connsiteX3" fmla="*/ 0 w 828675"/>
                  <a:gd name="connsiteY3" fmla="*/ 726229 h 1449624"/>
                  <a:gd name="connsiteX4" fmla="*/ 531901 w 828675"/>
                  <a:gd name="connsiteY4" fmla="*/ 1448584 h 1449624"/>
                  <a:gd name="connsiteX5" fmla="*/ 828675 w 828675"/>
                  <a:gd name="connsiteY5" fmla="*/ 735754 h 1449624"/>
                  <a:gd name="connsiteX0" fmla="*/ 828699 w 828699"/>
                  <a:gd name="connsiteY0" fmla="*/ 735754 h 1450242"/>
                  <a:gd name="connsiteX1" fmla="*/ 712811 w 828699"/>
                  <a:gd name="connsiteY1" fmla="*/ 292241 h 1450242"/>
                  <a:gd name="connsiteX2" fmla="*/ 496118 w 828699"/>
                  <a:gd name="connsiteY2" fmla="*/ 21 h 1450242"/>
                  <a:gd name="connsiteX3" fmla="*/ 24 w 828699"/>
                  <a:gd name="connsiteY3" fmla="*/ 726229 h 1450242"/>
                  <a:gd name="connsiteX4" fmla="*/ 531925 w 828699"/>
                  <a:gd name="connsiteY4" fmla="*/ 1448584 h 1450242"/>
                  <a:gd name="connsiteX5" fmla="*/ 828699 w 828699"/>
                  <a:gd name="connsiteY5" fmla="*/ 735754 h 1450242"/>
                  <a:gd name="connsiteX0" fmla="*/ 828699 w 828717"/>
                  <a:gd name="connsiteY0" fmla="*/ 735754 h 1450242"/>
                  <a:gd name="connsiteX1" fmla="*/ 712811 w 828717"/>
                  <a:gd name="connsiteY1" fmla="*/ 292241 h 1450242"/>
                  <a:gd name="connsiteX2" fmla="*/ 496118 w 828717"/>
                  <a:gd name="connsiteY2" fmla="*/ 21 h 1450242"/>
                  <a:gd name="connsiteX3" fmla="*/ 24 w 828717"/>
                  <a:gd name="connsiteY3" fmla="*/ 726229 h 1450242"/>
                  <a:gd name="connsiteX4" fmla="*/ 531925 w 828717"/>
                  <a:gd name="connsiteY4" fmla="*/ 1448584 h 1450242"/>
                  <a:gd name="connsiteX5" fmla="*/ 828699 w 828717"/>
                  <a:gd name="connsiteY5" fmla="*/ 735754 h 1450242"/>
                  <a:gd name="connsiteX0" fmla="*/ 828699 w 828699"/>
                  <a:gd name="connsiteY0" fmla="*/ 735733 h 1450221"/>
                  <a:gd name="connsiteX1" fmla="*/ 496118 w 828699"/>
                  <a:gd name="connsiteY1" fmla="*/ 0 h 1450221"/>
                  <a:gd name="connsiteX2" fmla="*/ 24 w 828699"/>
                  <a:gd name="connsiteY2" fmla="*/ 726208 h 1450221"/>
                  <a:gd name="connsiteX3" fmla="*/ 531925 w 828699"/>
                  <a:gd name="connsiteY3" fmla="*/ 1448563 h 1450221"/>
                  <a:gd name="connsiteX4" fmla="*/ 828699 w 828699"/>
                  <a:gd name="connsiteY4" fmla="*/ 735733 h 1450221"/>
                  <a:gd name="connsiteX0" fmla="*/ 828699 w 828699"/>
                  <a:gd name="connsiteY0" fmla="*/ 737336 h 1451824"/>
                  <a:gd name="connsiteX1" fmla="*/ 496118 w 828699"/>
                  <a:gd name="connsiteY1" fmla="*/ 1603 h 1451824"/>
                  <a:gd name="connsiteX2" fmla="*/ 24 w 828699"/>
                  <a:gd name="connsiteY2" fmla="*/ 727811 h 1451824"/>
                  <a:gd name="connsiteX3" fmla="*/ 531925 w 828699"/>
                  <a:gd name="connsiteY3" fmla="*/ 1450166 h 1451824"/>
                  <a:gd name="connsiteX4" fmla="*/ 828699 w 828699"/>
                  <a:gd name="connsiteY4" fmla="*/ 737336 h 1451824"/>
                  <a:gd name="connsiteX0" fmla="*/ 828677 w 828680"/>
                  <a:gd name="connsiteY0" fmla="*/ 732174 h 1446043"/>
                  <a:gd name="connsiteX1" fmla="*/ 527052 w 828680"/>
                  <a:gd name="connsiteY1" fmla="*/ 1018 h 1446043"/>
                  <a:gd name="connsiteX2" fmla="*/ 2 w 828680"/>
                  <a:gd name="connsiteY2" fmla="*/ 722649 h 1446043"/>
                  <a:gd name="connsiteX3" fmla="*/ 531903 w 828680"/>
                  <a:gd name="connsiteY3" fmla="*/ 1445004 h 1446043"/>
                  <a:gd name="connsiteX4" fmla="*/ 828677 w 828680"/>
                  <a:gd name="connsiteY4" fmla="*/ 732174 h 1446043"/>
                  <a:gd name="connsiteX0" fmla="*/ 828677 w 828680"/>
                  <a:gd name="connsiteY0" fmla="*/ 733016 h 1447743"/>
                  <a:gd name="connsiteX1" fmla="*/ 527052 w 828680"/>
                  <a:gd name="connsiteY1" fmla="*/ 1860 h 1447743"/>
                  <a:gd name="connsiteX2" fmla="*/ 2 w 828680"/>
                  <a:gd name="connsiteY2" fmla="*/ 723491 h 1447743"/>
                  <a:gd name="connsiteX3" fmla="*/ 531903 w 828680"/>
                  <a:gd name="connsiteY3" fmla="*/ 1445846 h 1447743"/>
                  <a:gd name="connsiteX4" fmla="*/ 828677 w 828680"/>
                  <a:gd name="connsiteY4" fmla="*/ 733016 h 1447743"/>
                  <a:gd name="connsiteX0" fmla="*/ 828677 w 828680"/>
                  <a:gd name="connsiteY0" fmla="*/ 732737 h 1447464"/>
                  <a:gd name="connsiteX1" fmla="*/ 527052 w 828680"/>
                  <a:gd name="connsiteY1" fmla="*/ 1581 h 1447464"/>
                  <a:gd name="connsiteX2" fmla="*/ 2 w 828680"/>
                  <a:gd name="connsiteY2" fmla="*/ 723212 h 1447464"/>
                  <a:gd name="connsiteX3" fmla="*/ 531903 w 828680"/>
                  <a:gd name="connsiteY3" fmla="*/ 1445567 h 1447464"/>
                  <a:gd name="connsiteX4" fmla="*/ 828677 w 828680"/>
                  <a:gd name="connsiteY4" fmla="*/ 732737 h 1447464"/>
                  <a:gd name="connsiteX0" fmla="*/ 795339 w 795342"/>
                  <a:gd name="connsiteY0" fmla="*/ 724292 h 1443987"/>
                  <a:gd name="connsiteX1" fmla="*/ 527052 w 795342"/>
                  <a:gd name="connsiteY1" fmla="*/ 1 h 1443987"/>
                  <a:gd name="connsiteX2" fmla="*/ 2 w 795342"/>
                  <a:gd name="connsiteY2" fmla="*/ 721632 h 1443987"/>
                  <a:gd name="connsiteX3" fmla="*/ 531903 w 795342"/>
                  <a:gd name="connsiteY3" fmla="*/ 1443987 h 1443987"/>
                  <a:gd name="connsiteX4" fmla="*/ 795339 w 795342"/>
                  <a:gd name="connsiteY4" fmla="*/ 724292 h 1443987"/>
                  <a:gd name="connsiteX0" fmla="*/ 809627 w 809630"/>
                  <a:gd name="connsiteY0" fmla="*/ 722004 h 1443987"/>
                  <a:gd name="connsiteX1" fmla="*/ 527052 w 809630"/>
                  <a:gd name="connsiteY1" fmla="*/ 1 h 1443987"/>
                  <a:gd name="connsiteX2" fmla="*/ 2 w 809630"/>
                  <a:gd name="connsiteY2" fmla="*/ 721632 h 1443987"/>
                  <a:gd name="connsiteX3" fmla="*/ 531903 w 809630"/>
                  <a:gd name="connsiteY3" fmla="*/ 1443987 h 1443987"/>
                  <a:gd name="connsiteX4" fmla="*/ 809627 w 809630"/>
                  <a:gd name="connsiteY4" fmla="*/ 722004 h 1443987"/>
                  <a:gd name="connsiteX0" fmla="*/ 809627 w 809630"/>
                  <a:gd name="connsiteY0" fmla="*/ 722004 h 1443987"/>
                  <a:gd name="connsiteX1" fmla="*/ 527052 w 809630"/>
                  <a:gd name="connsiteY1" fmla="*/ 1 h 1443987"/>
                  <a:gd name="connsiteX2" fmla="*/ 2 w 809630"/>
                  <a:gd name="connsiteY2" fmla="*/ 721632 h 1443987"/>
                  <a:gd name="connsiteX3" fmla="*/ 531903 w 809630"/>
                  <a:gd name="connsiteY3" fmla="*/ 1443987 h 1443987"/>
                  <a:gd name="connsiteX4" fmla="*/ 809627 w 809630"/>
                  <a:gd name="connsiteY4" fmla="*/ 722004 h 1443987"/>
                  <a:gd name="connsiteX0" fmla="*/ 809627 w 809630"/>
                  <a:gd name="connsiteY0" fmla="*/ 723674 h 1445657"/>
                  <a:gd name="connsiteX1" fmla="*/ 527052 w 809630"/>
                  <a:gd name="connsiteY1" fmla="*/ 1671 h 1445657"/>
                  <a:gd name="connsiteX2" fmla="*/ 2 w 809630"/>
                  <a:gd name="connsiteY2" fmla="*/ 723302 h 1445657"/>
                  <a:gd name="connsiteX3" fmla="*/ 531903 w 809630"/>
                  <a:gd name="connsiteY3" fmla="*/ 1445657 h 1445657"/>
                  <a:gd name="connsiteX4" fmla="*/ 809627 w 809630"/>
                  <a:gd name="connsiteY4" fmla="*/ 723674 h 1445657"/>
                  <a:gd name="connsiteX0" fmla="*/ 809627 w 809631"/>
                  <a:gd name="connsiteY0" fmla="*/ 723674 h 1447309"/>
                  <a:gd name="connsiteX1" fmla="*/ 527052 w 809631"/>
                  <a:gd name="connsiteY1" fmla="*/ 1671 h 1447309"/>
                  <a:gd name="connsiteX2" fmla="*/ 2 w 809631"/>
                  <a:gd name="connsiteY2" fmla="*/ 723302 h 1447309"/>
                  <a:gd name="connsiteX3" fmla="*/ 531903 w 809631"/>
                  <a:gd name="connsiteY3" fmla="*/ 1445657 h 1447309"/>
                  <a:gd name="connsiteX4" fmla="*/ 809627 w 809631"/>
                  <a:gd name="connsiteY4" fmla="*/ 723674 h 14473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09631" h="1447309">
                    <a:moveTo>
                      <a:pt x="809627" y="723674"/>
                    </a:moveTo>
                    <a:cubicBezTo>
                      <a:pt x="808819" y="553948"/>
                      <a:pt x="700089" y="26905"/>
                      <a:pt x="527052" y="1671"/>
                    </a:cubicBezTo>
                    <a:cubicBezTo>
                      <a:pt x="354015" y="-23563"/>
                      <a:pt x="-807" y="237786"/>
                      <a:pt x="2" y="723302"/>
                    </a:cubicBezTo>
                    <a:cubicBezTo>
                      <a:pt x="811" y="1208818"/>
                      <a:pt x="358866" y="1470766"/>
                      <a:pt x="531903" y="1445657"/>
                    </a:cubicBezTo>
                    <a:cubicBezTo>
                      <a:pt x="704940" y="1420548"/>
                      <a:pt x="810435" y="893400"/>
                      <a:pt x="809627" y="723674"/>
                    </a:cubicBez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80" name="Freeform 79"/>
              <p:cNvSpPr/>
              <p:nvPr/>
            </p:nvSpPr>
            <p:spPr>
              <a:xfrm>
                <a:off x="2392922" y="5158297"/>
                <a:ext cx="548967" cy="978362"/>
              </a:xfrm>
              <a:custGeom>
                <a:avLst/>
                <a:gdLst>
                  <a:gd name="connsiteX0" fmla="*/ 828675 w 828716"/>
                  <a:gd name="connsiteY0" fmla="*/ 742216 h 1487326"/>
                  <a:gd name="connsiteX1" fmla="*/ 757237 w 828716"/>
                  <a:gd name="connsiteY1" fmla="*/ 420747 h 1487326"/>
                  <a:gd name="connsiteX2" fmla="*/ 659606 w 828716"/>
                  <a:gd name="connsiteY2" fmla="*/ 168335 h 1487326"/>
                  <a:gd name="connsiteX3" fmla="*/ 445294 w 828716"/>
                  <a:gd name="connsiteY3" fmla="*/ 27841 h 1487326"/>
                  <a:gd name="connsiteX4" fmla="*/ 0 w 828716"/>
                  <a:gd name="connsiteY4" fmla="*/ 732691 h 1487326"/>
                  <a:gd name="connsiteX5" fmla="*/ 445294 w 828716"/>
                  <a:gd name="connsiteY5" fmla="*/ 1456591 h 1487326"/>
                  <a:gd name="connsiteX6" fmla="*/ 657225 w 828716"/>
                  <a:gd name="connsiteY6" fmla="*/ 1325622 h 1487326"/>
                  <a:gd name="connsiteX7" fmla="*/ 747712 w 828716"/>
                  <a:gd name="connsiteY7" fmla="*/ 1070829 h 1487326"/>
                  <a:gd name="connsiteX8" fmla="*/ 828675 w 828716"/>
                  <a:gd name="connsiteY8" fmla="*/ 742216 h 1487326"/>
                  <a:gd name="connsiteX0" fmla="*/ 828675 w 828716"/>
                  <a:gd name="connsiteY0" fmla="*/ 714396 h 1459506"/>
                  <a:gd name="connsiteX1" fmla="*/ 757237 w 828716"/>
                  <a:gd name="connsiteY1" fmla="*/ 392927 h 1459506"/>
                  <a:gd name="connsiteX2" fmla="*/ 659606 w 828716"/>
                  <a:gd name="connsiteY2" fmla="*/ 140515 h 1459506"/>
                  <a:gd name="connsiteX3" fmla="*/ 445294 w 828716"/>
                  <a:gd name="connsiteY3" fmla="*/ 21 h 1459506"/>
                  <a:gd name="connsiteX4" fmla="*/ 0 w 828716"/>
                  <a:gd name="connsiteY4" fmla="*/ 704871 h 1459506"/>
                  <a:gd name="connsiteX5" fmla="*/ 445294 w 828716"/>
                  <a:gd name="connsiteY5" fmla="*/ 1428771 h 1459506"/>
                  <a:gd name="connsiteX6" fmla="*/ 657225 w 828716"/>
                  <a:gd name="connsiteY6" fmla="*/ 1297802 h 1459506"/>
                  <a:gd name="connsiteX7" fmla="*/ 747712 w 828716"/>
                  <a:gd name="connsiteY7" fmla="*/ 1043009 h 1459506"/>
                  <a:gd name="connsiteX8" fmla="*/ 828675 w 828716"/>
                  <a:gd name="connsiteY8" fmla="*/ 714396 h 1459506"/>
                  <a:gd name="connsiteX0" fmla="*/ 828675 w 828716"/>
                  <a:gd name="connsiteY0" fmla="*/ 714396 h 1428786"/>
                  <a:gd name="connsiteX1" fmla="*/ 757237 w 828716"/>
                  <a:gd name="connsiteY1" fmla="*/ 392927 h 1428786"/>
                  <a:gd name="connsiteX2" fmla="*/ 659606 w 828716"/>
                  <a:gd name="connsiteY2" fmla="*/ 140515 h 1428786"/>
                  <a:gd name="connsiteX3" fmla="*/ 445294 w 828716"/>
                  <a:gd name="connsiteY3" fmla="*/ 21 h 1428786"/>
                  <a:gd name="connsiteX4" fmla="*/ 0 w 828716"/>
                  <a:gd name="connsiteY4" fmla="*/ 704871 h 1428786"/>
                  <a:gd name="connsiteX5" fmla="*/ 445294 w 828716"/>
                  <a:gd name="connsiteY5" fmla="*/ 1428771 h 1428786"/>
                  <a:gd name="connsiteX6" fmla="*/ 657225 w 828716"/>
                  <a:gd name="connsiteY6" fmla="*/ 1297802 h 1428786"/>
                  <a:gd name="connsiteX7" fmla="*/ 747712 w 828716"/>
                  <a:gd name="connsiteY7" fmla="*/ 1043009 h 1428786"/>
                  <a:gd name="connsiteX8" fmla="*/ 828675 w 828716"/>
                  <a:gd name="connsiteY8" fmla="*/ 714396 h 1428786"/>
                  <a:gd name="connsiteX0" fmla="*/ 828727 w 828768"/>
                  <a:gd name="connsiteY0" fmla="*/ 714412 h 1428802"/>
                  <a:gd name="connsiteX1" fmla="*/ 757289 w 828768"/>
                  <a:gd name="connsiteY1" fmla="*/ 392943 h 1428802"/>
                  <a:gd name="connsiteX2" fmla="*/ 659658 w 828768"/>
                  <a:gd name="connsiteY2" fmla="*/ 140531 h 1428802"/>
                  <a:gd name="connsiteX3" fmla="*/ 445346 w 828768"/>
                  <a:gd name="connsiteY3" fmla="*/ 37 h 1428802"/>
                  <a:gd name="connsiteX4" fmla="*/ 52 w 828768"/>
                  <a:gd name="connsiteY4" fmla="*/ 704887 h 1428802"/>
                  <a:gd name="connsiteX5" fmla="*/ 445346 w 828768"/>
                  <a:gd name="connsiteY5" fmla="*/ 1428787 h 1428802"/>
                  <a:gd name="connsiteX6" fmla="*/ 657277 w 828768"/>
                  <a:gd name="connsiteY6" fmla="*/ 1297818 h 1428802"/>
                  <a:gd name="connsiteX7" fmla="*/ 747764 w 828768"/>
                  <a:gd name="connsiteY7" fmla="*/ 1043025 h 1428802"/>
                  <a:gd name="connsiteX8" fmla="*/ 828727 w 828768"/>
                  <a:gd name="connsiteY8" fmla="*/ 714412 h 1428802"/>
                  <a:gd name="connsiteX0" fmla="*/ 828727 w 828727"/>
                  <a:gd name="connsiteY0" fmla="*/ 714412 h 1428802"/>
                  <a:gd name="connsiteX1" fmla="*/ 757289 w 828727"/>
                  <a:gd name="connsiteY1" fmla="*/ 392943 h 1428802"/>
                  <a:gd name="connsiteX2" fmla="*/ 659658 w 828727"/>
                  <a:gd name="connsiteY2" fmla="*/ 140531 h 1428802"/>
                  <a:gd name="connsiteX3" fmla="*/ 445346 w 828727"/>
                  <a:gd name="connsiteY3" fmla="*/ 37 h 1428802"/>
                  <a:gd name="connsiteX4" fmla="*/ 52 w 828727"/>
                  <a:gd name="connsiteY4" fmla="*/ 704887 h 1428802"/>
                  <a:gd name="connsiteX5" fmla="*/ 445346 w 828727"/>
                  <a:gd name="connsiteY5" fmla="*/ 1428787 h 1428802"/>
                  <a:gd name="connsiteX6" fmla="*/ 657277 w 828727"/>
                  <a:gd name="connsiteY6" fmla="*/ 1297818 h 1428802"/>
                  <a:gd name="connsiteX7" fmla="*/ 757289 w 828727"/>
                  <a:gd name="connsiteY7" fmla="*/ 1045406 h 1428802"/>
                  <a:gd name="connsiteX8" fmla="*/ 828727 w 828727"/>
                  <a:gd name="connsiteY8" fmla="*/ 714412 h 1428802"/>
                  <a:gd name="connsiteX0" fmla="*/ 828727 w 828727"/>
                  <a:gd name="connsiteY0" fmla="*/ 714412 h 1428802"/>
                  <a:gd name="connsiteX1" fmla="*/ 757289 w 828727"/>
                  <a:gd name="connsiteY1" fmla="*/ 392943 h 1428802"/>
                  <a:gd name="connsiteX2" fmla="*/ 659658 w 828727"/>
                  <a:gd name="connsiteY2" fmla="*/ 140531 h 1428802"/>
                  <a:gd name="connsiteX3" fmla="*/ 445346 w 828727"/>
                  <a:gd name="connsiteY3" fmla="*/ 37 h 1428802"/>
                  <a:gd name="connsiteX4" fmla="*/ 52 w 828727"/>
                  <a:gd name="connsiteY4" fmla="*/ 704887 h 1428802"/>
                  <a:gd name="connsiteX5" fmla="*/ 445346 w 828727"/>
                  <a:gd name="connsiteY5" fmla="*/ 1428787 h 1428802"/>
                  <a:gd name="connsiteX6" fmla="*/ 657277 w 828727"/>
                  <a:gd name="connsiteY6" fmla="*/ 1297818 h 1428802"/>
                  <a:gd name="connsiteX7" fmla="*/ 757289 w 828727"/>
                  <a:gd name="connsiteY7" fmla="*/ 1045406 h 1428802"/>
                  <a:gd name="connsiteX8" fmla="*/ 828727 w 828727"/>
                  <a:gd name="connsiteY8" fmla="*/ 714412 h 1428802"/>
                  <a:gd name="connsiteX0" fmla="*/ 445346 w 828727"/>
                  <a:gd name="connsiteY0" fmla="*/ 1428787 h 1516659"/>
                  <a:gd name="connsiteX1" fmla="*/ 657277 w 828727"/>
                  <a:gd name="connsiteY1" fmla="*/ 1297818 h 1516659"/>
                  <a:gd name="connsiteX2" fmla="*/ 757289 w 828727"/>
                  <a:gd name="connsiteY2" fmla="*/ 1045406 h 1516659"/>
                  <a:gd name="connsiteX3" fmla="*/ 828727 w 828727"/>
                  <a:gd name="connsiteY3" fmla="*/ 714412 h 1516659"/>
                  <a:gd name="connsiteX4" fmla="*/ 757289 w 828727"/>
                  <a:gd name="connsiteY4" fmla="*/ 392943 h 1516659"/>
                  <a:gd name="connsiteX5" fmla="*/ 659658 w 828727"/>
                  <a:gd name="connsiteY5" fmla="*/ 140531 h 1516659"/>
                  <a:gd name="connsiteX6" fmla="*/ 445346 w 828727"/>
                  <a:gd name="connsiteY6" fmla="*/ 37 h 1516659"/>
                  <a:gd name="connsiteX7" fmla="*/ 52 w 828727"/>
                  <a:gd name="connsiteY7" fmla="*/ 704887 h 1516659"/>
                  <a:gd name="connsiteX8" fmla="*/ 536786 w 828727"/>
                  <a:gd name="connsiteY8" fmla="*/ 1516659 h 1516659"/>
                  <a:gd name="connsiteX0" fmla="*/ 657277 w 828727"/>
                  <a:gd name="connsiteY0" fmla="*/ 1297818 h 1516659"/>
                  <a:gd name="connsiteX1" fmla="*/ 757289 w 828727"/>
                  <a:gd name="connsiteY1" fmla="*/ 1045406 h 1516659"/>
                  <a:gd name="connsiteX2" fmla="*/ 828727 w 828727"/>
                  <a:gd name="connsiteY2" fmla="*/ 714412 h 1516659"/>
                  <a:gd name="connsiteX3" fmla="*/ 757289 w 828727"/>
                  <a:gd name="connsiteY3" fmla="*/ 392943 h 1516659"/>
                  <a:gd name="connsiteX4" fmla="*/ 659658 w 828727"/>
                  <a:gd name="connsiteY4" fmla="*/ 140531 h 1516659"/>
                  <a:gd name="connsiteX5" fmla="*/ 445346 w 828727"/>
                  <a:gd name="connsiteY5" fmla="*/ 37 h 1516659"/>
                  <a:gd name="connsiteX6" fmla="*/ 52 w 828727"/>
                  <a:gd name="connsiteY6" fmla="*/ 704887 h 1516659"/>
                  <a:gd name="connsiteX7" fmla="*/ 536786 w 828727"/>
                  <a:gd name="connsiteY7" fmla="*/ 1516659 h 1516659"/>
                  <a:gd name="connsiteX0" fmla="*/ 657277 w 828727"/>
                  <a:gd name="connsiteY0" fmla="*/ 1297818 h 1297818"/>
                  <a:gd name="connsiteX1" fmla="*/ 757289 w 828727"/>
                  <a:gd name="connsiteY1" fmla="*/ 1045406 h 1297818"/>
                  <a:gd name="connsiteX2" fmla="*/ 828727 w 828727"/>
                  <a:gd name="connsiteY2" fmla="*/ 714412 h 1297818"/>
                  <a:gd name="connsiteX3" fmla="*/ 757289 w 828727"/>
                  <a:gd name="connsiteY3" fmla="*/ 392943 h 1297818"/>
                  <a:gd name="connsiteX4" fmla="*/ 659658 w 828727"/>
                  <a:gd name="connsiteY4" fmla="*/ 140531 h 1297818"/>
                  <a:gd name="connsiteX5" fmla="*/ 445346 w 828727"/>
                  <a:gd name="connsiteY5" fmla="*/ 37 h 1297818"/>
                  <a:gd name="connsiteX6" fmla="*/ 52 w 828727"/>
                  <a:gd name="connsiteY6" fmla="*/ 704887 h 1297818"/>
                  <a:gd name="connsiteX0" fmla="*/ 757289 w 828727"/>
                  <a:gd name="connsiteY0" fmla="*/ 1045406 h 1045406"/>
                  <a:gd name="connsiteX1" fmla="*/ 828727 w 828727"/>
                  <a:gd name="connsiteY1" fmla="*/ 714412 h 1045406"/>
                  <a:gd name="connsiteX2" fmla="*/ 757289 w 828727"/>
                  <a:gd name="connsiteY2" fmla="*/ 392943 h 1045406"/>
                  <a:gd name="connsiteX3" fmla="*/ 659658 w 828727"/>
                  <a:gd name="connsiteY3" fmla="*/ 140531 h 1045406"/>
                  <a:gd name="connsiteX4" fmla="*/ 445346 w 828727"/>
                  <a:gd name="connsiteY4" fmla="*/ 37 h 1045406"/>
                  <a:gd name="connsiteX5" fmla="*/ 52 w 828727"/>
                  <a:gd name="connsiteY5" fmla="*/ 704887 h 1045406"/>
                  <a:gd name="connsiteX0" fmla="*/ 828727 w 828727"/>
                  <a:gd name="connsiteY0" fmla="*/ 714412 h 714412"/>
                  <a:gd name="connsiteX1" fmla="*/ 757289 w 828727"/>
                  <a:gd name="connsiteY1" fmla="*/ 392943 h 714412"/>
                  <a:gd name="connsiteX2" fmla="*/ 659658 w 828727"/>
                  <a:gd name="connsiteY2" fmla="*/ 140531 h 714412"/>
                  <a:gd name="connsiteX3" fmla="*/ 445346 w 828727"/>
                  <a:gd name="connsiteY3" fmla="*/ 37 h 714412"/>
                  <a:gd name="connsiteX4" fmla="*/ 52 w 828727"/>
                  <a:gd name="connsiteY4" fmla="*/ 704887 h 714412"/>
                  <a:gd name="connsiteX0" fmla="*/ 828727 w 828727"/>
                  <a:gd name="connsiteY0" fmla="*/ 714412 h 714412"/>
                  <a:gd name="connsiteX1" fmla="*/ 738239 w 828727"/>
                  <a:gd name="connsiteY1" fmla="*/ 334972 h 714412"/>
                  <a:gd name="connsiteX2" fmla="*/ 659658 w 828727"/>
                  <a:gd name="connsiteY2" fmla="*/ 140531 h 714412"/>
                  <a:gd name="connsiteX3" fmla="*/ 445346 w 828727"/>
                  <a:gd name="connsiteY3" fmla="*/ 37 h 714412"/>
                  <a:gd name="connsiteX4" fmla="*/ 52 w 828727"/>
                  <a:gd name="connsiteY4" fmla="*/ 704887 h 714412"/>
                  <a:gd name="connsiteX0" fmla="*/ 828727 w 828727"/>
                  <a:gd name="connsiteY0" fmla="*/ 714412 h 714412"/>
                  <a:gd name="connsiteX1" fmla="*/ 738239 w 828727"/>
                  <a:gd name="connsiteY1" fmla="*/ 334972 h 714412"/>
                  <a:gd name="connsiteX2" fmla="*/ 659658 w 828727"/>
                  <a:gd name="connsiteY2" fmla="*/ 140531 h 714412"/>
                  <a:gd name="connsiteX3" fmla="*/ 445346 w 828727"/>
                  <a:gd name="connsiteY3" fmla="*/ 37 h 714412"/>
                  <a:gd name="connsiteX4" fmla="*/ 52 w 828727"/>
                  <a:gd name="connsiteY4" fmla="*/ 704887 h 714412"/>
                  <a:gd name="connsiteX0" fmla="*/ 828726 w 828726"/>
                  <a:gd name="connsiteY0" fmla="*/ 731573 h 731573"/>
                  <a:gd name="connsiteX1" fmla="*/ 738238 w 828726"/>
                  <a:gd name="connsiteY1" fmla="*/ 352133 h 731573"/>
                  <a:gd name="connsiteX2" fmla="*/ 691407 w 828726"/>
                  <a:gd name="connsiteY2" fmla="*/ 227867 h 731573"/>
                  <a:gd name="connsiteX3" fmla="*/ 445345 w 828726"/>
                  <a:gd name="connsiteY3" fmla="*/ 17198 h 731573"/>
                  <a:gd name="connsiteX4" fmla="*/ 51 w 828726"/>
                  <a:gd name="connsiteY4" fmla="*/ 722048 h 731573"/>
                  <a:gd name="connsiteX0" fmla="*/ 828726 w 828726"/>
                  <a:gd name="connsiteY0" fmla="*/ 732259 h 732259"/>
                  <a:gd name="connsiteX1" fmla="*/ 738238 w 828726"/>
                  <a:gd name="connsiteY1" fmla="*/ 352819 h 732259"/>
                  <a:gd name="connsiteX2" fmla="*/ 691407 w 828726"/>
                  <a:gd name="connsiteY2" fmla="*/ 228553 h 732259"/>
                  <a:gd name="connsiteX3" fmla="*/ 445345 w 828726"/>
                  <a:gd name="connsiteY3" fmla="*/ 17884 h 732259"/>
                  <a:gd name="connsiteX4" fmla="*/ 51 w 828726"/>
                  <a:gd name="connsiteY4" fmla="*/ 722734 h 732259"/>
                  <a:gd name="connsiteX0" fmla="*/ 828719 w 828719"/>
                  <a:gd name="connsiteY0" fmla="*/ 751958 h 751958"/>
                  <a:gd name="connsiteX1" fmla="*/ 738231 w 828719"/>
                  <a:gd name="connsiteY1" fmla="*/ 372518 h 751958"/>
                  <a:gd name="connsiteX2" fmla="*/ 691400 w 828719"/>
                  <a:gd name="connsiteY2" fmla="*/ 248252 h 751958"/>
                  <a:gd name="connsiteX3" fmla="*/ 496138 w 828719"/>
                  <a:gd name="connsiteY3" fmla="*/ 16225 h 751958"/>
                  <a:gd name="connsiteX4" fmla="*/ 44 w 828719"/>
                  <a:gd name="connsiteY4" fmla="*/ 742433 h 751958"/>
                  <a:gd name="connsiteX0" fmla="*/ 828721 w 828721"/>
                  <a:gd name="connsiteY0" fmla="*/ 736119 h 736119"/>
                  <a:gd name="connsiteX1" fmla="*/ 738233 w 828721"/>
                  <a:gd name="connsiteY1" fmla="*/ 356679 h 736119"/>
                  <a:gd name="connsiteX2" fmla="*/ 691402 w 828721"/>
                  <a:gd name="connsiteY2" fmla="*/ 232413 h 736119"/>
                  <a:gd name="connsiteX3" fmla="*/ 496140 w 828721"/>
                  <a:gd name="connsiteY3" fmla="*/ 386 h 736119"/>
                  <a:gd name="connsiteX4" fmla="*/ 46 w 828721"/>
                  <a:gd name="connsiteY4" fmla="*/ 726594 h 736119"/>
                  <a:gd name="connsiteX0" fmla="*/ 828721 w 828721"/>
                  <a:gd name="connsiteY0" fmla="*/ 744097 h 744097"/>
                  <a:gd name="connsiteX1" fmla="*/ 738233 w 828721"/>
                  <a:gd name="connsiteY1" fmla="*/ 364657 h 744097"/>
                  <a:gd name="connsiteX2" fmla="*/ 496140 w 828721"/>
                  <a:gd name="connsiteY2" fmla="*/ 8364 h 744097"/>
                  <a:gd name="connsiteX3" fmla="*/ 46 w 828721"/>
                  <a:gd name="connsiteY3" fmla="*/ 734572 h 744097"/>
                  <a:gd name="connsiteX0" fmla="*/ 828720 w 828720"/>
                  <a:gd name="connsiteY0" fmla="*/ 748973 h 748973"/>
                  <a:gd name="connsiteX1" fmla="*/ 712832 w 828720"/>
                  <a:gd name="connsiteY1" fmla="*/ 305460 h 748973"/>
                  <a:gd name="connsiteX2" fmla="*/ 496139 w 828720"/>
                  <a:gd name="connsiteY2" fmla="*/ 13240 h 748973"/>
                  <a:gd name="connsiteX3" fmla="*/ 45 w 828720"/>
                  <a:gd name="connsiteY3" fmla="*/ 739448 h 748973"/>
                  <a:gd name="connsiteX0" fmla="*/ 828720 w 828720"/>
                  <a:gd name="connsiteY0" fmla="*/ 749232 h 749232"/>
                  <a:gd name="connsiteX1" fmla="*/ 712832 w 828720"/>
                  <a:gd name="connsiteY1" fmla="*/ 305719 h 749232"/>
                  <a:gd name="connsiteX2" fmla="*/ 496139 w 828720"/>
                  <a:gd name="connsiteY2" fmla="*/ 13499 h 749232"/>
                  <a:gd name="connsiteX3" fmla="*/ 45 w 828720"/>
                  <a:gd name="connsiteY3" fmla="*/ 739707 h 749232"/>
                  <a:gd name="connsiteX0" fmla="*/ 828721 w 828721"/>
                  <a:gd name="connsiteY0" fmla="*/ 735754 h 735754"/>
                  <a:gd name="connsiteX1" fmla="*/ 712833 w 828721"/>
                  <a:gd name="connsiteY1" fmla="*/ 292241 h 735754"/>
                  <a:gd name="connsiteX2" fmla="*/ 496140 w 828721"/>
                  <a:gd name="connsiteY2" fmla="*/ 21 h 735754"/>
                  <a:gd name="connsiteX3" fmla="*/ 46 w 828721"/>
                  <a:gd name="connsiteY3" fmla="*/ 726229 h 735754"/>
                  <a:gd name="connsiteX0" fmla="*/ 828716 w 828716"/>
                  <a:gd name="connsiteY0" fmla="*/ 740167 h 740167"/>
                  <a:gd name="connsiteX1" fmla="*/ 583843 w 828716"/>
                  <a:gd name="connsiteY1" fmla="*/ 441853 h 740167"/>
                  <a:gd name="connsiteX2" fmla="*/ 496135 w 828716"/>
                  <a:gd name="connsiteY2" fmla="*/ 4434 h 740167"/>
                  <a:gd name="connsiteX3" fmla="*/ 41 w 828716"/>
                  <a:gd name="connsiteY3" fmla="*/ 730642 h 740167"/>
                  <a:gd name="connsiteX0" fmla="*/ 828716 w 828716"/>
                  <a:gd name="connsiteY0" fmla="*/ 739620 h 739620"/>
                  <a:gd name="connsiteX1" fmla="*/ 583843 w 828716"/>
                  <a:gd name="connsiteY1" fmla="*/ 441306 h 739620"/>
                  <a:gd name="connsiteX2" fmla="*/ 496135 w 828716"/>
                  <a:gd name="connsiteY2" fmla="*/ 3887 h 739620"/>
                  <a:gd name="connsiteX3" fmla="*/ 41 w 828716"/>
                  <a:gd name="connsiteY3" fmla="*/ 730095 h 739620"/>
                  <a:gd name="connsiteX0" fmla="*/ 828888 w 828888"/>
                  <a:gd name="connsiteY0" fmla="*/ 673526 h 673526"/>
                  <a:gd name="connsiteX1" fmla="*/ 584015 w 828888"/>
                  <a:gd name="connsiteY1" fmla="*/ 375212 h 673526"/>
                  <a:gd name="connsiteX2" fmla="*/ 168320 w 828888"/>
                  <a:gd name="connsiteY2" fmla="*/ 5082 h 673526"/>
                  <a:gd name="connsiteX3" fmla="*/ 213 w 828888"/>
                  <a:gd name="connsiteY3" fmla="*/ 664001 h 673526"/>
                  <a:gd name="connsiteX0" fmla="*/ 976170 w 976170"/>
                  <a:gd name="connsiteY0" fmla="*/ 673745 h 673745"/>
                  <a:gd name="connsiteX1" fmla="*/ 731297 w 976170"/>
                  <a:gd name="connsiteY1" fmla="*/ 375431 h 673745"/>
                  <a:gd name="connsiteX2" fmla="*/ 315602 w 976170"/>
                  <a:gd name="connsiteY2" fmla="*/ 5301 h 673745"/>
                  <a:gd name="connsiteX3" fmla="*/ 85 w 976170"/>
                  <a:gd name="connsiteY3" fmla="*/ 671303 h 673745"/>
                  <a:gd name="connsiteX0" fmla="*/ 976170 w 976170"/>
                  <a:gd name="connsiteY0" fmla="*/ 668572 h 668572"/>
                  <a:gd name="connsiteX1" fmla="*/ 731297 w 976170"/>
                  <a:gd name="connsiteY1" fmla="*/ 370258 h 668572"/>
                  <a:gd name="connsiteX2" fmla="*/ 315602 w 976170"/>
                  <a:gd name="connsiteY2" fmla="*/ 128 h 668572"/>
                  <a:gd name="connsiteX3" fmla="*/ 85 w 976170"/>
                  <a:gd name="connsiteY3" fmla="*/ 666130 h 668572"/>
                  <a:gd name="connsiteX0" fmla="*/ 976165 w 976165"/>
                  <a:gd name="connsiteY0" fmla="*/ 675821 h 675821"/>
                  <a:gd name="connsiteX1" fmla="*/ 679698 w 976165"/>
                  <a:gd name="connsiteY1" fmla="*/ 338551 h 675821"/>
                  <a:gd name="connsiteX2" fmla="*/ 315597 w 976165"/>
                  <a:gd name="connsiteY2" fmla="*/ 7377 h 675821"/>
                  <a:gd name="connsiteX3" fmla="*/ 80 w 976165"/>
                  <a:gd name="connsiteY3" fmla="*/ 673379 h 675821"/>
                  <a:gd name="connsiteX0" fmla="*/ 976165 w 976165"/>
                  <a:gd name="connsiteY0" fmla="*/ 675238 h 675238"/>
                  <a:gd name="connsiteX1" fmla="*/ 679698 w 976165"/>
                  <a:gd name="connsiteY1" fmla="*/ 337968 h 675238"/>
                  <a:gd name="connsiteX2" fmla="*/ 315597 w 976165"/>
                  <a:gd name="connsiteY2" fmla="*/ 6794 h 675238"/>
                  <a:gd name="connsiteX3" fmla="*/ 80 w 976165"/>
                  <a:gd name="connsiteY3" fmla="*/ 672796 h 675238"/>
                  <a:gd name="connsiteX0" fmla="*/ 976165 w 976165"/>
                  <a:gd name="connsiteY0" fmla="*/ 717966 h 717966"/>
                  <a:gd name="connsiteX1" fmla="*/ 679698 w 976165"/>
                  <a:gd name="connsiteY1" fmla="*/ 380696 h 717966"/>
                  <a:gd name="connsiteX2" fmla="*/ 433668 w 976165"/>
                  <a:gd name="connsiteY2" fmla="*/ 85850 h 717966"/>
                  <a:gd name="connsiteX3" fmla="*/ 315597 w 976165"/>
                  <a:gd name="connsiteY3" fmla="*/ 49522 h 717966"/>
                  <a:gd name="connsiteX4" fmla="*/ 80 w 976165"/>
                  <a:gd name="connsiteY4" fmla="*/ 715524 h 717966"/>
                  <a:gd name="connsiteX0" fmla="*/ 976160 w 976160"/>
                  <a:gd name="connsiteY0" fmla="*/ 689741 h 689741"/>
                  <a:gd name="connsiteX1" fmla="*/ 679693 w 976160"/>
                  <a:gd name="connsiteY1" fmla="*/ 352471 h 689741"/>
                  <a:gd name="connsiteX2" fmla="*/ 570017 w 976160"/>
                  <a:gd name="connsiteY2" fmla="*/ 181575 h 689741"/>
                  <a:gd name="connsiteX3" fmla="*/ 315592 w 976160"/>
                  <a:gd name="connsiteY3" fmla="*/ 21297 h 689741"/>
                  <a:gd name="connsiteX4" fmla="*/ 75 w 976160"/>
                  <a:gd name="connsiteY4" fmla="*/ 687299 h 689741"/>
                  <a:gd name="connsiteX0" fmla="*/ 976160 w 976160"/>
                  <a:gd name="connsiteY0" fmla="*/ 675821 h 675821"/>
                  <a:gd name="connsiteX1" fmla="*/ 679693 w 976160"/>
                  <a:gd name="connsiteY1" fmla="*/ 338551 h 675821"/>
                  <a:gd name="connsiteX2" fmla="*/ 315592 w 976160"/>
                  <a:gd name="connsiteY2" fmla="*/ 7377 h 675821"/>
                  <a:gd name="connsiteX3" fmla="*/ 75 w 976160"/>
                  <a:gd name="connsiteY3" fmla="*/ 673379 h 675821"/>
                  <a:gd name="connsiteX0" fmla="*/ 976162 w 976162"/>
                  <a:gd name="connsiteY0" fmla="*/ 684674 h 684674"/>
                  <a:gd name="connsiteX1" fmla="*/ 602305 w 976162"/>
                  <a:gd name="connsiteY1" fmla="*/ 244702 h 684674"/>
                  <a:gd name="connsiteX2" fmla="*/ 315594 w 976162"/>
                  <a:gd name="connsiteY2" fmla="*/ 16230 h 684674"/>
                  <a:gd name="connsiteX3" fmla="*/ 77 w 976162"/>
                  <a:gd name="connsiteY3" fmla="*/ 682232 h 684674"/>
                  <a:gd name="connsiteX0" fmla="*/ 976162 w 976162"/>
                  <a:gd name="connsiteY0" fmla="*/ 684675 h 684675"/>
                  <a:gd name="connsiteX1" fmla="*/ 602305 w 976162"/>
                  <a:gd name="connsiteY1" fmla="*/ 244703 h 684675"/>
                  <a:gd name="connsiteX2" fmla="*/ 315594 w 976162"/>
                  <a:gd name="connsiteY2" fmla="*/ 16231 h 684675"/>
                  <a:gd name="connsiteX3" fmla="*/ 77 w 976162"/>
                  <a:gd name="connsiteY3" fmla="*/ 682233 h 684675"/>
                  <a:gd name="connsiteX0" fmla="*/ 976167 w 976167"/>
                  <a:gd name="connsiteY0" fmla="*/ 669981 h 669981"/>
                  <a:gd name="connsiteX1" fmla="*/ 602310 w 976167"/>
                  <a:gd name="connsiteY1" fmla="*/ 230009 h 669981"/>
                  <a:gd name="connsiteX2" fmla="*/ 315599 w 976167"/>
                  <a:gd name="connsiteY2" fmla="*/ 1537 h 669981"/>
                  <a:gd name="connsiteX3" fmla="*/ 82 w 976167"/>
                  <a:gd name="connsiteY3" fmla="*/ 667539 h 669981"/>
                  <a:gd name="connsiteX0" fmla="*/ 976162 w 976162"/>
                  <a:gd name="connsiteY0" fmla="*/ 683852 h 683852"/>
                  <a:gd name="connsiteX1" fmla="*/ 620732 w 976162"/>
                  <a:gd name="connsiteY1" fmla="*/ 250963 h 683852"/>
                  <a:gd name="connsiteX2" fmla="*/ 315594 w 976162"/>
                  <a:gd name="connsiteY2" fmla="*/ 15408 h 683852"/>
                  <a:gd name="connsiteX3" fmla="*/ 77 w 976162"/>
                  <a:gd name="connsiteY3" fmla="*/ 681410 h 683852"/>
                  <a:gd name="connsiteX0" fmla="*/ 976162 w 976162"/>
                  <a:gd name="connsiteY0" fmla="*/ 682689 h 682689"/>
                  <a:gd name="connsiteX1" fmla="*/ 620732 w 976162"/>
                  <a:gd name="connsiteY1" fmla="*/ 260423 h 682689"/>
                  <a:gd name="connsiteX2" fmla="*/ 315594 w 976162"/>
                  <a:gd name="connsiteY2" fmla="*/ 14245 h 682689"/>
                  <a:gd name="connsiteX3" fmla="*/ 77 w 976162"/>
                  <a:gd name="connsiteY3" fmla="*/ 680247 h 682689"/>
                  <a:gd name="connsiteX0" fmla="*/ 976194 w 976194"/>
                  <a:gd name="connsiteY0" fmla="*/ 625834 h 625834"/>
                  <a:gd name="connsiteX1" fmla="*/ 620764 w 976194"/>
                  <a:gd name="connsiteY1" fmla="*/ 203568 h 625834"/>
                  <a:gd name="connsiteX2" fmla="*/ 249292 w 976194"/>
                  <a:gd name="connsiteY2" fmla="*/ 17594 h 625834"/>
                  <a:gd name="connsiteX3" fmla="*/ 109 w 976194"/>
                  <a:gd name="connsiteY3" fmla="*/ 623392 h 625834"/>
                  <a:gd name="connsiteX0" fmla="*/ 976213 w 976213"/>
                  <a:gd name="connsiteY0" fmla="*/ 613370 h 613370"/>
                  <a:gd name="connsiteX1" fmla="*/ 620783 w 976213"/>
                  <a:gd name="connsiteY1" fmla="*/ 191104 h 613370"/>
                  <a:gd name="connsiteX2" fmla="*/ 249311 w 976213"/>
                  <a:gd name="connsiteY2" fmla="*/ 5130 h 613370"/>
                  <a:gd name="connsiteX3" fmla="*/ 128 w 976213"/>
                  <a:gd name="connsiteY3" fmla="*/ 610928 h 613370"/>
                  <a:gd name="connsiteX0" fmla="*/ 976085 w 976085"/>
                  <a:gd name="connsiteY0" fmla="*/ 613370 h 613370"/>
                  <a:gd name="connsiteX1" fmla="*/ 620655 w 976085"/>
                  <a:gd name="connsiteY1" fmla="*/ 191104 h 613370"/>
                  <a:gd name="connsiteX2" fmla="*/ 249183 w 976085"/>
                  <a:gd name="connsiteY2" fmla="*/ 5130 h 613370"/>
                  <a:gd name="connsiteX3" fmla="*/ 0 w 976085"/>
                  <a:gd name="connsiteY3" fmla="*/ 610928 h 613370"/>
                  <a:gd name="connsiteX0" fmla="*/ 976085 w 976085"/>
                  <a:gd name="connsiteY0" fmla="*/ 613370 h 613370"/>
                  <a:gd name="connsiteX1" fmla="*/ 620655 w 976085"/>
                  <a:gd name="connsiteY1" fmla="*/ 191104 h 613370"/>
                  <a:gd name="connsiteX2" fmla="*/ 249183 w 976085"/>
                  <a:gd name="connsiteY2" fmla="*/ 5130 h 613370"/>
                  <a:gd name="connsiteX3" fmla="*/ 0 w 976085"/>
                  <a:gd name="connsiteY3" fmla="*/ 610928 h 613370"/>
                  <a:gd name="connsiteX4" fmla="*/ 976085 w 976085"/>
                  <a:gd name="connsiteY4" fmla="*/ 613370 h 613370"/>
                  <a:gd name="connsiteX0" fmla="*/ 976085 w 978120"/>
                  <a:gd name="connsiteY0" fmla="*/ 608241 h 608241"/>
                  <a:gd name="connsiteX1" fmla="*/ 249183 w 978120"/>
                  <a:gd name="connsiteY1" fmla="*/ 1 h 608241"/>
                  <a:gd name="connsiteX2" fmla="*/ 0 w 978120"/>
                  <a:gd name="connsiteY2" fmla="*/ 605799 h 608241"/>
                  <a:gd name="connsiteX3" fmla="*/ 976085 w 978120"/>
                  <a:gd name="connsiteY3" fmla="*/ 608241 h 608241"/>
                  <a:gd name="connsiteX0" fmla="*/ 976085 w 978194"/>
                  <a:gd name="connsiteY0" fmla="*/ 654278 h 654278"/>
                  <a:gd name="connsiteX1" fmla="*/ 271295 w 978194"/>
                  <a:gd name="connsiteY1" fmla="*/ 0 h 654278"/>
                  <a:gd name="connsiteX2" fmla="*/ 0 w 978194"/>
                  <a:gd name="connsiteY2" fmla="*/ 651836 h 654278"/>
                  <a:gd name="connsiteX3" fmla="*/ 976085 w 978194"/>
                  <a:gd name="connsiteY3" fmla="*/ 654278 h 654278"/>
                  <a:gd name="connsiteX0" fmla="*/ 976085 w 978194"/>
                  <a:gd name="connsiteY0" fmla="*/ 654278 h 654278"/>
                  <a:gd name="connsiteX1" fmla="*/ 271295 w 978194"/>
                  <a:gd name="connsiteY1" fmla="*/ 0 h 654278"/>
                  <a:gd name="connsiteX2" fmla="*/ 0 w 978194"/>
                  <a:gd name="connsiteY2" fmla="*/ 651836 h 654278"/>
                  <a:gd name="connsiteX3" fmla="*/ 492443 w 978194"/>
                  <a:gd name="connsiteY3" fmla="*/ 649044 h 654278"/>
                  <a:gd name="connsiteX4" fmla="*/ 976085 w 978194"/>
                  <a:gd name="connsiteY4" fmla="*/ 654278 h 654278"/>
                  <a:gd name="connsiteX0" fmla="*/ 976085 w 978194"/>
                  <a:gd name="connsiteY0" fmla="*/ 654278 h 1336088"/>
                  <a:gd name="connsiteX1" fmla="*/ 271295 w 978194"/>
                  <a:gd name="connsiteY1" fmla="*/ 0 h 1336088"/>
                  <a:gd name="connsiteX2" fmla="*/ 0 w 978194"/>
                  <a:gd name="connsiteY2" fmla="*/ 651836 h 1336088"/>
                  <a:gd name="connsiteX3" fmla="*/ 308179 w 978194"/>
                  <a:gd name="connsiteY3" fmla="*/ 1336088 h 1336088"/>
                  <a:gd name="connsiteX4" fmla="*/ 976085 w 978194"/>
                  <a:gd name="connsiteY4" fmla="*/ 654278 h 1336088"/>
                  <a:gd name="connsiteX0" fmla="*/ 976085 w 978194"/>
                  <a:gd name="connsiteY0" fmla="*/ 654278 h 1336091"/>
                  <a:gd name="connsiteX1" fmla="*/ 271295 w 978194"/>
                  <a:gd name="connsiteY1" fmla="*/ 0 h 1336091"/>
                  <a:gd name="connsiteX2" fmla="*/ 0 w 978194"/>
                  <a:gd name="connsiteY2" fmla="*/ 651836 h 1336091"/>
                  <a:gd name="connsiteX3" fmla="*/ 308179 w 978194"/>
                  <a:gd name="connsiteY3" fmla="*/ 1336088 h 1336091"/>
                  <a:gd name="connsiteX4" fmla="*/ 976085 w 978194"/>
                  <a:gd name="connsiteY4" fmla="*/ 654278 h 1336091"/>
                  <a:gd name="connsiteX0" fmla="*/ 976085 w 978194"/>
                  <a:gd name="connsiteY0" fmla="*/ 654278 h 1336091"/>
                  <a:gd name="connsiteX1" fmla="*/ 271295 w 978194"/>
                  <a:gd name="connsiteY1" fmla="*/ 0 h 1336091"/>
                  <a:gd name="connsiteX2" fmla="*/ 0 w 978194"/>
                  <a:gd name="connsiteY2" fmla="*/ 651836 h 1336091"/>
                  <a:gd name="connsiteX3" fmla="*/ 308179 w 978194"/>
                  <a:gd name="connsiteY3" fmla="*/ 1336088 h 1336091"/>
                  <a:gd name="connsiteX4" fmla="*/ 976085 w 978194"/>
                  <a:gd name="connsiteY4" fmla="*/ 654278 h 1336091"/>
                  <a:gd name="connsiteX0" fmla="*/ 976085 w 976088"/>
                  <a:gd name="connsiteY0" fmla="*/ 654278 h 1336090"/>
                  <a:gd name="connsiteX1" fmla="*/ 271295 w 976088"/>
                  <a:gd name="connsiteY1" fmla="*/ 0 h 1336090"/>
                  <a:gd name="connsiteX2" fmla="*/ 0 w 976088"/>
                  <a:gd name="connsiteY2" fmla="*/ 651836 h 1336090"/>
                  <a:gd name="connsiteX3" fmla="*/ 308179 w 976088"/>
                  <a:gd name="connsiteY3" fmla="*/ 1336088 h 1336090"/>
                  <a:gd name="connsiteX4" fmla="*/ 976085 w 976088"/>
                  <a:gd name="connsiteY4" fmla="*/ 654278 h 1336090"/>
                  <a:gd name="connsiteX0" fmla="*/ 976085 w 976088"/>
                  <a:gd name="connsiteY0" fmla="*/ 655407 h 1337219"/>
                  <a:gd name="connsiteX1" fmla="*/ 271295 w 976088"/>
                  <a:gd name="connsiteY1" fmla="*/ 1129 h 1337219"/>
                  <a:gd name="connsiteX2" fmla="*/ 0 w 976088"/>
                  <a:gd name="connsiteY2" fmla="*/ 652965 h 1337219"/>
                  <a:gd name="connsiteX3" fmla="*/ 308179 w 976088"/>
                  <a:gd name="connsiteY3" fmla="*/ 1337217 h 1337219"/>
                  <a:gd name="connsiteX4" fmla="*/ 976085 w 976088"/>
                  <a:gd name="connsiteY4" fmla="*/ 655407 h 1337219"/>
                  <a:gd name="connsiteX0" fmla="*/ 976087 w 976090"/>
                  <a:gd name="connsiteY0" fmla="*/ 655407 h 1337808"/>
                  <a:gd name="connsiteX1" fmla="*/ 271297 w 976090"/>
                  <a:gd name="connsiteY1" fmla="*/ 1129 h 1337808"/>
                  <a:gd name="connsiteX2" fmla="*/ 2 w 976090"/>
                  <a:gd name="connsiteY2" fmla="*/ 652965 h 1337808"/>
                  <a:gd name="connsiteX3" fmla="*/ 308181 w 976090"/>
                  <a:gd name="connsiteY3" fmla="*/ 1337217 h 1337808"/>
                  <a:gd name="connsiteX4" fmla="*/ 976087 w 976090"/>
                  <a:gd name="connsiteY4" fmla="*/ 655407 h 1337808"/>
                  <a:gd name="connsiteX0" fmla="*/ 976154 w 976163"/>
                  <a:gd name="connsiteY0" fmla="*/ 655730 h 1271122"/>
                  <a:gd name="connsiteX1" fmla="*/ 271364 w 976163"/>
                  <a:gd name="connsiteY1" fmla="*/ 1452 h 1271122"/>
                  <a:gd name="connsiteX2" fmla="*/ 69 w 976163"/>
                  <a:gd name="connsiteY2" fmla="*/ 653288 h 1271122"/>
                  <a:gd name="connsiteX3" fmla="*/ 286136 w 976163"/>
                  <a:gd name="connsiteY3" fmla="*/ 1270252 h 1271122"/>
                  <a:gd name="connsiteX4" fmla="*/ 976154 w 976163"/>
                  <a:gd name="connsiteY4" fmla="*/ 655730 h 1271122"/>
                  <a:gd name="connsiteX0" fmla="*/ 976154 w 976163"/>
                  <a:gd name="connsiteY0" fmla="*/ 616876 h 1232256"/>
                  <a:gd name="connsiteX1" fmla="*/ 271364 w 976163"/>
                  <a:gd name="connsiteY1" fmla="*/ 1554 h 1232256"/>
                  <a:gd name="connsiteX2" fmla="*/ 69 w 976163"/>
                  <a:gd name="connsiteY2" fmla="*/ 614434 h 1232256"/>
                  <a:gd name="connsiteX3" fmla="*/ 286136 w 976163"/>
                  <a:gd name="connsiteY3" fmla="*/ 1231398 h 1232256"/>
                  <a:gd name="connsiteX4" fmla="*/ 976154 w 976163"/>
                  <a:gd name="connsiteY4" fmla="*/ 616876 h 1232256"/>
                  <a:gd name="connsiteX0" fmla="*/ 976154 w 976163"/>
                  <a:gd name="connsiteY0" fmla="*/ 616880 h 1242869"/>
                  <a:gd name="connsiteX1" fmla="*/ 271364 w 976163"/>
                  <a:gd name="connsiteY1" fmla="*/ 1558 h 1242869"/>
                  <a:gd name="connsiteX2" fmla="*/ 69 w 976163"/>
                  <a:gd name="connsiteY2" fmla="*/ 614438 h 1242869"/>
                  <a:gd name="connsiteX3" fmla="*/ 286135 w 976163"/>
                  <a:gd name="connsiteY3" fmla="*/ 1242027 h 1242869"/>
                  <a:gd name="connsiteX4" fmla="*/ 976154 w 976163"/>
                  <a:gd name="connsiteY4" fmla="*/ 616880 h 1242869"/>
                  <a:gd name="connsiteX0" fmla="*/ 976154 w 976189"/>
                  <a:gd name="connsiteY0" fmla="*/ 616881 h 1242870"/>
                  <a:gd name="connsiteX1" fmla="*/ 271364 w 976189"/>
                  <a:gd name="connsiteY1" fmla="*/ 1559 h 1242870"/>
                  <a:gd name="connsiteX2" fmla="*/ 69 w 976189"/>
                  <a:gd name="connsiteY2" fmla="*/ 614439 h 1242870"/>
                  <a:gd name="connsiteX3" fmla="*/ 286135 w 976189"/>
                  <a:gd name="connsiteY3" fmla="*/ 1242028 h 1242870"/>
                  <a:gd name="connsiteX4" fmla="*/ 976154 w 976189"/>
                  <a:gd name="connsiteY4" fmla="*/ 616881 h 1242870"/>
                  <a:gd name="connsiteX0" fmla="*/ 981872 w 983828"/>
                  <a:gd name="connsiteY0" fmla="*/ 616860 h 1203957"/>
                  <a:gd name="connsiteX1" fmla="*/ 277082 w 983828"/>
                  <a:gd name="connsiteY1" fmla="*/ 1538 h 1203957"/>
                  <a:gd name="connsiteX2" fmla="*/ 5787 w 983828"/>
                  <a:gd name="connsiteY2" fmla="*/ 614418 h 1203957"/>
                  <a:gd name="connsiteX3" fmla="*/ 461376 w 983828"/>
                  <a:gd name="connsiteY3" fmla="*/ 1203051 h 1203957"/>
                  <a:gd name="connsiteX4" fmla="*/ 981872 w 983828"/>
                  <a:gd name="connsiteY4" fmla="*/ 616860 h 1203957"/>
                  <a:gd name="connsiteX0" fmla="*/ 981872 w 987022"/>
                  <a:gd name="connsiteY0" fmla="*/ 616860 h 1223599"/>
                  <a:gd name="connsiteX1" fmla="*/ 277082 w 987022"/>
                  <a:gd name="connsiteY1" fmla="*/ 1538 h 1223599"/>
                  <a:gd name="connsiteX2" fmla="*/ 5787 w 987022"/>
                  <a:gd name="connsiteY2" fmla="*/ 614418 h 1223599"/>
                  <a:gd name="connsiteX3" fmla="*/ 461376 w 987022"/>
                  <a:gd name="connsiteY3" fmla="*/ 1203051 h 1223599"/>
                  <a:gd name="connsiteX4" fmla="*/ 981872 w 987022"/>
                  <a:gd name="connsiteY4" fmla="*/ 616860 h 1223599"/>
                  <a:gd name="connsiteX0" fmla="*/ 981872 w 983791"/>
                  <a:gd name="connsiteY0" fmla="*/ 616860 h 1213591"/>
                  <a:gd name="connsiteX1" fmla="*/ 277082 w 983791"/>
                  <a:gd name="connsiteY1" fmla="*/ 1538 h 1213591"/>
                  <a:gd name="connsiteX2" fmla="*/ 5787 w 983791"/>
                  <a:gd name="connsiteY2" fmla="*/ 614418 h 1213591"/>
                  <a:gd name="connsiteX3" fmla="*/ 461376 w 983791"/>
                  <a:gd name="connsiteY3" fmla="*/ 1203051 h 1213591"/>
                  <a:gd name="connsiteX4" fmla="*/ 981872 w 983791"/>
                  <a:gd name="connsiteY4" fmla="*/ 616860 h 1213591"/>
                  <a:gd name="connsiteX0" fmla="*/ 986454 w 991493"/>
                  <a:gd name="connsiteY0" fmla="*/ 616821 h 1140540"/>
                  <a:gd name="connsiteX1" fmla="*/ 281664 w 991493"/>
                  <a:gd name="connsiteY1" fmla="*/ 1499 h 1140540"/>
                  <a:gd name="connsiteX2" fmla="*/ 10369 w 991493"/>
                  <a:gd name="connsiteY2" fmla="*/ 614379 h 1140540"/>
                  <a:gd name="connsiteX3" fmla="*/ 554405 w 991493"/>
                  <a:gd name="connsiteY3" fmla="*/ 1128642 h 1140540"/>
                  <a:gd name="connsiteX4" fmla="*/ 986454 w 991493"/>
                  <a:gd name="connsiteY4" fmla="*/ 616821 h 1140540"/>
                  <a:gd name="connsiteX0" fmla="*/ 986454 w 1012784"/>
                  <a:gd name="connsiteY0" fmla="*/ 616821 h 1161984"/>
                  <a:gd name="connsiteX1" fmla="*/ 281664 w 1012784"/>
                  <a:gd name="connsiteY1" fmla="*/ 1499 h 1161984"/>
                  <a:gd name="connsiteX2" fmla="*/ 10369 w 1012784"/>
                  <a:gd name="connsiteY2" fmla="*/ 614379 h 1161984"/>
                  <a:gd name="connsiteX3" fmla="*/ 554405 w 1012784"/>
                  <a:gd name="connsiteY3" fmla="*/ 1128642 h 1161984"/>
                  <a:gd name="connsiteX4" fmla="*/ 986454 w 1012784"/>
                  <a:gd name="connsiteY4" fmla="*/ 616821 h 1161984"/>
                  <a:gd name="connsiteX0" fmla="*/ 981697 w 989896"/>
                  <a:gd name="connsiteY0" fmla="*/ 616860 h 1233354"/>
                  <a:gd name="connsiteX1" fmla="*/ 276907 w 989896"/>
                  <a:gd name="connsiteY1" fmla="*/ 1538 h 1233354"/>
                  <a:gd name="connsiteX2" fmla="*/ 5612 w 989896"/>
                  <a:gd name="connsiteY2" fmla="*/ 614418 h 1233354"/>
                  <a:gd name="connsiteX3" fmla="*/ 457517 w 989896"/>
                  <a:gd name="connsiteY3" fmla="*/ 1203051 h 1233354"/>
                  <a:gd name="connsiteX4" fmla="*/ 981697 w 989896"/>
                  <a:gd name="connsiteY4" fmla="*/ 616860 h 1233354"/>
                  <a:gd name="connsiteX0" fmla="*/ 981697 w 987045"/>
                  <a:gd name="connsiteY0" fmla="*/ 616860 h 1215103"/>
                  <a:gd name="connsiteX1" fmla="*/ 276907 w 987045"/>
                  <a:gd name="connsiteY1" fmla="*/ 1538 h 1215103"/>
                  <a:gd name="connsiteX2" fmla="*/ 5612 w 987045"/>
                  <a:gd name="connsiteY2" fmla="*/ 614418 h 1215103"/>
                  <a:gd name="connsiteX3" fmla="*/ 457517 w 987045"/>
                  <a:gd name="connsiteY3" fmla="*/ 1203051 h 1215103"/>
                  <a:gd name="connsiteX4" fmla="*/ 981697 w 987045"/>
                  <a:gd name="connsiteY4" fmla="*/ 616860 h 1215103"/>
                  <a:gd name="connsiteX0" fmla="*/ 977990 w 983340"/>
                  <a:gd name="connsiteY0" fmla="*/ 616860 h 1217164"/>
                  <a:gd name="connsiteX1" fmla="*/ 273200 w 983340"/>
                  <a:gd name="connsiteY1" fmla="*/ 1538 h 1217164"/>
                  <a:gd name="connsiteX2" fmla="*/ 1905 w 983340"/>
                  <a:gd name="connsiteY2" fmla="*/ 614418 h 1217164"/>
                  <a:gd name="connsiteX3" fmla="*/ 453810 w 983340"/>
                  <a:gd name="connsiteY3" fmla="*/ 1203051 h 1217164"/>
                  <a:gd name="connsiteX4" fmla="*/ 977990 w 983340"/>
                  <a:gd name="connsiteY4" fmla="*/ 616860 h 1217164"/>
                  <a:gd name="connsiteX0" fmla="*/ 1020693 w 1020695"/>
                  <a:gd name="connsiteY0" fmla="*/ 616869 h 1232508"/>
                  <a:gd name="connsiteX1" fmla="*/ 315903 w 1020695"/>
                  <a:gd name="connsiteY1" fmla="*/ 1547 h 1232508"/>
                  <a:gd name="connsiteX2" fmla="*/ 44608 w 1020695"/>
                  <a:gd name="connsiteY2" fmla="*/ 614427 h 1232508"/>
                  <a:gd name="connsiteX3" fmla="*/ 308565 w 1020695"/>
                  <a:gd name="connsiteY3" fmla="*/ 1220768 h 1232508"/>
                  <a:gd name="connsiteX4" fmla="*/ 1020693 w 1020695"/>
                  <a:gd name="connsiteY4" fmla="*/ 616869 h 1232508"/>
                  <a:gd name="connsiteX0" fmla="*/ 976092 w 976094"/>
                  <a:gd name="connsiteY0" fmla="*/ 616869 h 1222236"/>
                  <a:gd name="connsiteX1" fmla="*/ 271302 w 976094"/>
                  <a:gd name="connsiteY1" fmla="*/ 1547 h 1222236"/>
                  <a:gd name="connsiteX2" fmla="*/ 7 w 976094"/>
                  <a:gd name="connsiteY2" fmla="*/ 614427 h 1222236"/>
                  <a:gd name="connsiteX3" fmla="*/ 263964 w 976094"/>
                  <a:gd name="connsiteY3" fmla="*/ 1220768 h 1222236"/>
                  <a:gd name="connsiteX4" fmla="*/ 976092 w 976094"/>
                  <a:gd name="connsiteY4" fmla="*/ 616869 h 1222236"/>
                  <a:gd name="connsiteX0" fmla="*/ 976101 w 976106"/>
                  <a:gd name="connsiteY0" fmla="*/ 616879 h 1239909"/>
                  <a:gd name="connsiteX1" fmla="*/ 271311 w 976106"/>
                  <a:gd name="connsiteY1" fmla="*/ 1557 h 1239909"/>
                  <a:gd name="connsiteX2" fmla="*/ 16 w 976106"/>
                  <a:gd name="connsiteY2" fmla="*/ 614437 h 1239909"/>
                  <a:gd name="connsiteX3" fmla="*/ 260288 w 976106"/>
                  <a:gd name="connsiteY3" fmla="*/ 1238487 h 1239909"/>
                  <a:gd name="connsiteX4" fmla="*/ 976101 w 976106"/>
                  <a:gd name="connsiteY4" fmla="*/ 616879 h 1239909"/>
                  <a:gd name="connsiteX0" fmla="*/ 976121 w 976126"/>
                  <a:gd name="connsiteY0" fmla="*/ 616879 h 1238736"/>
                  <a:gd name="connsiteX1" fmla="*/ 271331 w 976126"/>
                  <a:gd name="connsiteY1" fmla="*/ 1557 h 1238736"/>
                  <a:gd name="connsiteX2" fmla="*/ 36 w 976126"/>
                  <a:gd name="connsiteY2" fmla="*/ 614437 h 1238736"/>
                  <a:gd name="connsiteX3" fmla="*/ 260308 w 976126"/>
                  <a:gd name="connsiteY3" fmla="*/ 1238487 h 1238736"/>
                  <a:gd name="connsiteX4" fmla="*/ 976121 w 976126"/>
                  <a:gd name="connsiteY4" fmla="*/ 616879 h 1238736"/>
                  <a:gd name="connsiteX0" fmla="*/ 976090 w 976090"/>
                  <a:gd name="connsiteY0" fmla="*/ 616870 h 1221028"/>
                  <a:gd name="connsiteX1" fmla="*/ 271300 w 976090"/>
                  <a:gd name="connsiteY1" fmla="*/ 1548 h 1221028"/>
                  <a:gd name="connsiteX2" fmla="*/ 5 w 976090"/>
                  <a:gd name="connsiteY2" fmla="*/ 614428 h 1221028"/>
                  <a:gd name="connsiteX3" fmla="*/ 275019 w 976090"/>
                  <a:gd name="connsiteY3" fmla="*/ 1220770 h 1221028"/>
                  <a:gd name="connsiteX4" fmla="*/ 976090 w 976090"/>
                  <a:gd name="connsiteY4" fmla="*/ 616870 h 1221028"/>
                  <a:gd name="connsiteX0" fmla="*/ 976090 w 976090"/>
                  <a:gd name="connsiteY0" fmla="*/ 616870 h 1222642"/>
                  <a:gd name="connsiteX1" fmla="*/ 271300 w 976090"/>
                  <a:gd name="connsiteY1" fmla="*/ 1548 h 1222642"/>
                  <a:gd name="connsiteX2" fmla="*/ 5 w 976090"/>
                  <a:gd name="connsiteY2" fmla="*/ 614428 h 1222642"/>
                  <a:gd name="connsiteX3" fmla="*/ 275019 w 976090"/>
                  <a:gd name="connsiteY3" fmla="*/ 1220770 h 1222642"/>
                  <a:gd name="connsiteX4" fmla="*/ 976090 w 976090"/>
                  <a:gd name="connsiteY4" fmla="*/ 616870 h 1222642"/>
                  <a:gd name="connsiteX0" fmla="*/ 976090 w 976180"/>
                  <a:gd name="connsiteY0" fmla="*/ 616634 h 1222406"/>
                  <a:gd name="connsiteX1" fmla="*/ 271300 w 976180"/>
                  <a:gd name="connsiteY1" fmla="*/ 1312 h 1222406"/>
                  <a:gd name="connsiteX2" fmla="*/ 5 w 976180"/>
                  <a:gd name="connsiteY2" fmla="*/ 614192 h 1222406"/>
                  <a:gd name="connsiteX3" fmla="*/ 275019 w 976180"/>
                  <a:gd name="connsiteY3" fmla="*/ 1220534 h 1222406"/>
                  <a:gd name="connsiteX4" fmla="*/ 976090 w 976180"/>
                  <a:gd name="connsiteY4" fmla="*/ 616634 h 1222406"/>
                  <a:gd name="connsiteX0" fmla="*/ 976090 w 976178"/>
                  <a:gd name="connsiteY0" fmla="*/ 616634 h 1223115"/>
                  <a:gd name="connsiteX1" fmla="*/ 271300 w 976178"/>
                  <a:gd name="connsiteY1" fmla="*/ 1312 h 1223115"/>
                  <a:gd name="connsiteX2" fmla="*/ 5 w 976178"/>
                  <a:gd name="connsiteY2" fmla="*/ 614192 h 1223115"/>
                  <a:gd name="connsiteX3" fmla="*/ 275019 w 976178"/>
                  <a:gd name="connsiteY3" fmla="*/ 1220534 h 1223115"/>
                  <a:gd name="connsiteX4" fmla="*/ 976090 w 976178"/>
                  <a:gd name="connsiteY4" fmla="*/ 616634 h 1223115"/>
                  <a:gd name="connsiteX0" fmla="*/ 976088 w 976176"/>
                  <a:gd name="connsiteY0" fmla="*/ 617987 h 1224470"/>
                  <a:gd name="connsiteX1" fmla="*/ 271298 w 976176"/>
                  <a:gd name="connsiteY1" fmla="*/ 2665 h 1224470"/>
                  <a:gd name="connsiteX2" fmla="*/ 3 w 976176"/>
                  <a:gd name="connsiteY2" fmla="*/ 615545 h 1224470"/>
                  <a:gd name="connsiteX3" fmla="*/ 275017 w 976176"/>
                  <a:gd name="connsiteY3" fmla="*/ 1221887 h 1224470"/>
                  <a:gd name="connsiteX4" fmla="*/ 976088 w 976176"/>
                  <a:gd name="connsiteY4" fmla="*/ 617987 h 1224470"/>
                  <a:gd name="connsiteX0" fmla="*/ 906069 w 906165"/>
                  <a:gd name="connsiteY0" fmla="*/ 608241 h 1219225"/>
                  <a:gd name="connsiteX1" fmla="*/ 271298 w 906165"/>
                  <a:gd name="connsiteY1" fmla="*/ 1 h 1219225"/>
                  <a:gd name="connsiteX2" fmla="*/ 3 w 906165"/>
                  <a:gd name="connsiteY2" fmla="*/ 612881 h 1219225"/>
                  <a:gd name="connsiteX3" fmla="*/ 275017 w 906165"/>
                  <a:gd name="connsiteY3" fmla="*/ 1219223 h 1219225"/>
                  <a:gd name="connsiteX4" fmla="*/ 906069 w 906165"/>
                  <a:gd name="connsiteY4" fmla="*/ 608241 h 1219225"/>
                  <a:gd name="connsiteX0" fmla="*/ 906069 w 906069"/>
                  <a:gd name="connsiteY0" fmla="*/ 608241 h 1219224"/>
                  <a:gd name="connsiteX1" fmla="*/ 271298 w 906069"/>
                  <a:gd name="connsiteY1" fmla="*/ 1 h 1219224"/>
                  <a:gd name="connsiteX2" fmla="*/ 3 w 906069"/>
                  <a:gd name="connsiteY2" fmla="*/ 612881 h 1219224"/>
                  <a:gd name="connsiteX3" fmla="*/ 275017 w 906069"/>
                  <a:gd name="connsiteY3" fmla="*/ 1219223 h 1219224"/>
                  <a:gd name="connsiteX4" fmla="*/ 906069 w 906069"/>
                  <a:gd name="connsiteY4" fmla="*/ 608241 h 1219224"/>
                  <a:gd name="connsiteX0" fmla="*/ 906069 w 906069"/>
                  <a:gd name="connsiteY0" fmla="*/ 610154 h 1221137"/>
                  <a:gd name="connsiteX1" fmla="*/ 271298 w 906069"/>
                  <a:gd name="connsiteY1" fmla="*/ 1914 h 1221137"/>
                  <a:gd name="connsiteX2" fmla="*/ 3 w 906069"/>
                  <a:gd name="connsiteY2" fmla="*/ 614794 h 1221137"/>
                  <a:gd name="connsiteX3" fmla="*/ 275017 w 906069"/>
                  <a:gd name="connsiteY3" fmla="*/ 1221136 h 1221137"/>
                  <a:gd name="connsiteX4" fmla="*/ 906069 w 906069"/>
                  <a:gd name="connsiteY4" fmla="*/ 610154 h 1221137"/>
                  <a:gd name="connsiteX0" fmla="*/ 906069 w 906069"/>
                  <a:gd name="connsiteY0" fmla="*/ 652518 h 1263501"/>
                  <a:gd name="connsiteX1" fmla="*/ 271298 w 906069"/>
                  <a:gd name="connsiteY1" fmla="*/ 1780 h 1263501"/>
                  <a:gd name="connsiteX2" fmla="*/ 3 w 906069"/>
                  <a:gd name="connsiteY2" fmla="*/ 657158 h 1263501"/>
                  <a:gd name="connsiteX3" fmla="*/ 275017 w 906069"/>
                  <a:gd name="connsiteY3" fmla="*/ 1263500 h 1263501"/>
                  <a:gd name="connsiteX4" fmla="*/ 906069 w 906069"/>
                  <a:gd name="connsiteY4" fmla="*/ 652518 h 1263501"/>
                  <a:gd name="connsiteX0" fmla="*/ 906166 w 906188"/>
                  <a:gd name="connsiteY0" fmla="*/ 652558 h 1330828"/>
                  <a:gd name="connsiteX1" fmla="*/ 271395 w 906188"/>
                  <a:gd name="connsiteY1" fmla="*/ 1820 h 1330828"/>
                  <a:gd name="connsiteX2" fmla="*/ 100 w 906188"/>
                  <a:gd name="connsiteY2" fmla="*/ 657198 h 1330828"/>
                  <a:gd name="connsiteX3" fmla="*/ 293541 w 906188"/>
                  <a:gd name="connsiteY3" fmla="*/ 1330828 h 1330828"/>
                  <a:gd name="connsiteX4" fmla="*/ 906166 w 906188"/>
                  <a:gd name="connsiteY4" fmla="*/ 652558 h 1330828"/>
                  <a:gd name="connsiteX0" fmla="*/ 906166 w 906186"/>
                  <a:gd name="connsiteY0" fmla="*/ 652558 h 1335824"/>
                  <a:gd name="connsiteX1" fmla="*/ 271395 w 906186"/>
                  <a:gd name="connsiteY1" fmla="*/ 1820 h 1335824"/>
                  <a:gd name="connsiteX2" fmla="*/ 100 w 906186"/>
                  <a:gd name="connsiteY2" fmla="*/ 657198 h 1335824"/>
                  <a:gd name="connsiteX3" fmla="*/ 293541 w 906186"/>
                  <a:gd name="connsiteY3" fmla="*/ 1330828 h 1335824"/>
                  <a:gd name="connsiteX4" fmla="*/ 906166 w 906186"/>
                  <a:gd name="connsiteY4" fmla="*/ 652558 h 1335824"/>
                  <a:gd name="connsiteX0" fmla="*/ 906069 w 906068"/>
                  <a:gd name="connsiteY0" fmla="*/ 659619 h 1342896"/>
                  <a:gd name="connsiteX1" fmla="*/ 297095 w 906068"/>
                  <a:gd name="connsiteY1" fmla="*/ 1798 h 1342896"/>
                  <a:gd name="connsiteX2" fmla="*/ 3 w 906068"/>
                  <a:gd name="connsiteY2" fmla="*/ 664259 h 1342896"/>
                  <a:gd name="connsiteX3" fmla="*/ 293444 w 906068"/>
                  <a:gd name="connsiteY3" fmla="*/ 1337889 h 1342896"/>
                  <a:gd name="connsiteX4" fmla="*/ 906069 w 906068"/>
                  <a:gd name="connsiteY4" fmla="*/ 659619 h 1342896"/>
                  <a:gd name="connsiteX0" fmla="*/ 906067 w 906068"/>
                  <a:gd name="connsiteY0" fmla="*/ 659290 h 1342566"/>
                  <a:gd name="connsiteX1" fmla="*/ 297093 w 906068"/>
                  <a:gd name="connsiteY1" fmla="*/ 1469 h 1342566"/>
                  <a:gd name="connsiteX2" fmla="*/ 1 w 906068"/>
                  <a:gd name="connsiteY2" fmla="*/ 663930 h 1342566"/>
                  <a:gd name="connsiteX3" fmla="*/ 293442 w 906068"/>
                  <a:gd name="connsiteY3" fmla="*/ 1337560 h 1342566"/>
                  <a:gd name="connsiteX4" fmla="*/ 906067 w 906068"/>
                  <a:gd name="connsiteY4" fmla="*/ 659290 h 1342566"/>
                  <a:gd name="connsiteX0" fmla="*/ 906067 w 906066"/>
                  <a:gd name="connsiteY0" fmla="*/ 652224 h 1335490"/>
                  <a:gd name="connsiteX1" fmla="*/ 293408 w 906066"/>
                  <a:gd name="connsiteY1" fmla="*/ 1486 h 1335490"/>
                  <a:gd name="connsiteX2" fmla="*/ 1 w 906066"/>
                  <a:gd name="connsiteY2" fmla="*/ 656864 h 1335490"/>
                  <a:gd name="connsiteX3" fmla="*/ 293442 w 906066"/>
                  <a:gd name="connsiteY3" fmla="*/ 1330494 h 1335490"/>
                  <a:gd name="connsiteX4" fmla="*/ 906067 w 906066"/>
                  <a:gd name="connsiteY4" fmla="*/ 652224 h 1335490"/>
                  <a:gd name="connsiteX0" fmla="*/ 928178 w 928178"/>
                  <a:gd name="connsiteY0" fmla="*/ 647201 h 1329016"/>
                  <a:gd name="connsiteX1" fmla="*/ 293408 w 928178"/>
                  <a:gd name="connsiteY1" fmla="*/ 5 h 1329016"/>
                  <a:gd name="connsiteX2" fmla="*/ 1 w 928178"/>
                  <a:gd name="connsiteY2" fmla="*/ 655383 h 1329016"/>
                  <a:gd name="connsiteX3" fmla="*/ 293442 w 928178"/>
                  <a:gd name="connsiteY3" fmla="*/ 1329013 h 1329016"/>
                  <a:gd name="connsiteX4" fmla="*/ 928178 w 928178"/>
                  <a:gd name="connsiteY4" fmla="*/ 647201 h 1329016"/>
                  <a:gd name="connsiteX0" fmla="*/ 928178 w 928178"/>
                  <a:gd name="connsiteY0" fmla="*/ 647200 h 1329015"/>
                  <a:gd name="connsiteX1" fmla="*/ 293408 w 928178"/>
                  <a:gd name="connsiteY1" fmla="*/ 4 h 1329015"/>
                  <a:gd name="connsiteX2" fmla="*/ 1 w 928178"/>
                  <a:gd name="connsiteY2" fmla="*/ 655382 h 1329015"/>
                  <a:gd name="connsiteX3" fmla="*/ 293442 w 928178"/>
                  <a:gd name="connsiteY3" fmla="*/ 1329012 h 1329015"/>
                  <a:gd name="connsiteX4" fmla="*/ 928178 w 928178"/>
                  <a:gd name="connsiteY4" fmla="*/ 647200 h 1329015"/>
                  <a:gd name="connsiteX0" fmla="*/ 928178 w 928178"/>
                  <a:gd name="connsiteY0" fmla="*/ 647200 h 1329015"/>
                  <a:gd name="connsiteX1" fmla="*/ 293408 w 928178"/>
                  <a:gd name="connsiteY1" fmla="*/ 4 h 1329015"/>
                  <a:gd name="connsiteX2" fmla="*/ 1 w 928178"/>
                  <a:gd name="connsiteY2" fmla="*/ 655382 h 1329015"/>
                  <a:gd name="connsiteX3" fmla="*/ 293442 w 928178"/>
                  <a:gd name="connsiteY3" fmla="*/ 1329012 h 1329015"/>
                  <a:gd name="connsiteX4" fmla="*/ 928178 w 928178"/>
                  <a:gd name="connsiteY4" fmla="*/ 647200 h 1329015"/>
                  <a:gd name="connsiteX0" fmla="*/ 942919 w 942919"/>
                  <a:gd name="connsiteY0" fmla="*/ 647200 h 1329015"/>
                  <a:gd name="connsiteX1" fmla="*/ 293408 w 942919"/>
                  <a:gd name="connsiteY1" fmla="*/ 4 h 1329015"/>
                  <a:gd name="connsiteX2" fmla="*/ 1 w 942919"/>
                  <a:gd name="connsiteY2" fmla="*/ 655382 h 1329015"/>
                  <a:gd name="connsiteX3" fmla="*/ 293442 w 942919"/>
                  <a:gd name="connsiteY3" fmla="*/ 1329012 h 1329015"/>
                  <a:gd name="connsiteX4" fmla="*/ 942919 w 942919"/>
                  <a:gd name="connsiteY4" fmla="*/ 647200 h 1329015"/>
                  <a:gd name="connsiteX0" fmla="*/ 942919 w 942919"/>
                  <a:gd name="connsiteY0" fmla="*/ 647200 h 1329015"/>
                  <a:gd name="connsiteX1" fmla="*/ 293408 w 942919"/>
                  <a:gd name="connsiteY1" fmla="*/ 4 h 1329015"/>
                  <a:gd name="connsiteX2" fmla="*/ 1 w 942919"/>
                  <a:gd name="connsiteY2" fmla="*/ 655382 h 1329015"/>
                  <a:gd name="connsiteX3" fmla="*/ 293442 w 942919"/>
                  <a:gd name="connsiteY3" fmla="*/ 1329012 h 1329015"/>
                  <a:gd name="connsiteX4" fmla="*/ 942919 w 942919"/>
                  <a:gd name="connsiteY4" fmla="*/ 647200 h 1329015"/>
                  <a:gd name="connsiteX0" fmla="*/ 942919 w 942919"/>
                  <a:gd name="connsiteY0" fmla="*/ 604702 h 1286517"/>
                  <a:gd name="connsiteX1" fmla="*/ 293408 w 942919"/>
                  <a:gd name="connsiteY1" fmla="*/ 4 h 1286517"/>
                  <a:gd name="connsiteX2" fmla="*/ 1 w 942919"/>
                  <a:gd name="connsiteY2" fmla="*/ 612884 h 1286517"/>
                  <a:gd name="connsiteX3" fmla="*/ 293442 w 942919"/>
                  <a:gd name="connsiteY3" fmla="*/ 1286514 h 1286517"/>
                  <a:gd name="connsiteX4" fmla="*/ 942919 w 942919"/>
                  <a:gd name="connsiteY4" fmla="*/ 604702 h 1286517"/>
                  <a:gd name="connsiteX0" fmla="*/ 942919 w 942919"/>
                  <a:gd name="connsiteY0" fmla="*/ 604854 h 1286669"/>
                  <a:gd name="connsiteX1" fmla="*/ 293408 w 942919"/>
                  <a:gd name="connsiteY1" fmla="*/ 156 h 1286669"/>
                  <a:gd name="connsiteX2" fmla="*/ 1 w 942919"/>
                  <a:gd name="connsiteY2" fmla="*/ 613036 h 1286669"/>
                  <a:gd name="connsiteX3" fmla="*/ 293442 w 942919"/>
                  <a:gd name="connsiteY3" fmla="*/ 1286666 h 1286669"/>
                  <a:gd name="connsiteX4" fmla="*/ 942919 w 942919"/>
                  <a:gd name="connsiteY4" fmla="*/ 604854 h 1286669"/>
                  <a:gd name="connsiteX0" fmla="*/ 942927 w 942928"/>
                  <a:gd name="connsiteY0" fmla="*/ 604850 h 1226460"/>
                  <a:gd name="connsiteX1" fmla="*/ 293416 w 942928"/>
                  <a:gd name="connsiteY1" fmla="*/ 152 h 1226460"/>
                  <a:gd name="connsiteX2" fmla="*/ 9 w 942928"/>
                  <a:gd name="connsiteY2" fmla="*/ 613032 h 1226460"/>
                  <a:gd name="connsiteX3" fmla="*/ 300820 w 942928"/>
                  <a:gd name="connsiteY3" fmla="*/ 1226457 h 1226460"/>
                  <a:gd name="connsiteX4" fmla="*/ 942927 w 942928"/>
                  <a:gd name="connsiteY4" fmla="*/ 604850 h 1226460"/>
                  <a:gd name="connsiteX0" fmla="*/ 942927 w 942930"/>
                  <a:gd name="connsiteY0" fmla="*/ 604850 h 1229000"/>
                  <a:gd name="connsiteX1" fmla="*/ 293416 w 942930"/>
                  <a:gd name="connsiteY1" fmla="*/ 152 h 1229000"/>
                  <a:gd name="connsiteX2" fmla="*/ 9 w 942930"/>
                  <a:gd name="connsiteY2" fmla="*/ 613032 h 1229000"/>
                  <a:gd name="connsiteX3" fmla="*/ 300820 w 942930"/>
                  <a:gd name="connsiteY3" fmla="*/ 1226457 h 1229000"/>
                  <a:gd name="connsiteX4" fmla="*/ 942927 w 942930"/>
                  <a:gd name="connsiteY4" fmla="*/ 604850 h 1229000"/>
                  <a:gd name="connsiteX0" fmla="*/ 942927 w 942928"/>
                  <a:gd name="connsiteY0" fmla="*/ 604915 h 1229985"/>
                  <a:gd name="connsiteX1" fmla="*/ 293416 w 942928"/>
                  <a:gd name="connsiteY1" fmla="*/ 217 h 1229985"/>
                  <a:gd name="connsiteX2" fmla="*/ 9 w 942928"/>
                  <a:gd name="connsiteY2" fmla="*/ 613097 h 1229985"/>
                  <a:gd name="connsiteX3" fmla="*/ 300820 w 942928"/>
                  <a:gd name="connsiteY3" fmla="*/ 1226522 h 1229985"/>
                  <a:gd name="connsiteX4" fmla="*/ 942927 w 942928"/>
                  <a:gd name="connsiteY4" fmla="*/ 604915 h 1229985"/>
                  <a:gd name="connsiteX0" fmla="*/ 942927 w 942936"/>
                  <a:gd name="connsiteY0" fmla="*/ 604916 h 1229985"/>
                  <a:gd name="connsiteX1" fmla="*/ 293416 w 942936"/>
                  <a:gd name="connsiteY1" fmla="*/ 218 h 1229985"/>
                  <a:gd name="connsiteX2" fmla="*/ 9 w 942936"/>
                  <a:gd name="connsiteY2" fmla="*/ 613098 h 1229985"/>
                  <a:gd name="connsiteX3" fmla="*/ 300820 w 942936"/>
                  <a:gd name="connsiteY3" fmla="*/ 1226523 h 1229985"/>
                  <a:gd name="connsiteX4" fmla="*/ 942927 w 942936"/>
                  <a:gd name="connsiteY4" fmla="*/ 604916 h 1229985"/>
                  <a:gd name="connsiteX0" fmla="*/ 943031 w 943058"/>
                  <a:gd name="connsiteY0" fmla="*/ 608389 h 1232542"/>
                  <a:gd name="connsiteX1" fmla="*/ 275094 w 943058"/>
                  <a:gd name="connsiteY1" fmla="*/ 151 h 1232542"/>
                  <a:gd name="connsiteX2" fmla="*/ 113 w 943058"/>
                  <a:gd name="connsiteY2" fmla="*/ 616571 h 1232542"/>
                  <a:gd name="connsiteX3" fmla="*/ 300924 w 943058"/>
                  <a:gd name="connsiteY3" fmla="*/ 1229996 h 1232542"/>
                  <a:gd name="connsiteX4" fmla="*/ 943031 w 943058"/>
                  <a:gd name="connsiteY4" fmla="*/ 608389 h 1232542"/>
                  <a:gd name="connsiteX0" fmla="*/ 943031 w 943058"/>
                  <a:gd name="connsiteY0" fmla="*/ 608692 h 1232845"/>
                  <a:gd name="connsiteX1" fmla="*/ 275094 w 943058"/>
                  <a:gd name="connsiteY1" fmla="*/ 454 h 1232845"/>
                  <a:gd name="connsiteX2" fmla="*/ 113 w 943058"/>
                  <a:gd name="connsiteY2" fmla="*/ 616874 h 1232845"/>
                  <a:gd name="connsiteX3" fmla="*/ 300924 w 943058"/>
                  <a:gd name="connsiteY3" fmla="*/ 1230299 h 1232845"/>
                  <a:gd name="connsiteX4" fmla="*/ 943031 w 943058"/>
                  <a:gd name="connsiteY4" fmla="*/ 608692 h 1232845"/>
                  <a:gd name="connsiteX0" fmla="*/ 942974 w 942988"/>
                  <a:gd name="connsiteY0" fmla="*/ 615771 h 1239930"/>
                  <a:gd name="connsiteX1" fmla="*/ 282406 w 942988"/>
                  <a:gd name="connsiteY1" fmla="*/ 449 h 1239930"/>
                  <a:gd name="connsiteX2" fmla="*/ 56 w 942988"/>
                  <a:gd name="connsiteY2" fmla="*/ 623953 h 1239930"/>
                  <a:gd name="connsiteX3" fmla="*/ 300867 w 942988"/>
                  <a:gd name="connsiteY3" fmla="*/ 1237378 h 1239930"/>
                  <a:gd name="connsiteX4" fmla="*/ 942974 w 942988"/>
                  <a:gd name="connsiteY4" fmla="*/ 615771 h 1239930"/>
                  <a:gd name="connsiteX0" fmla="*/ 942974 w 942988"/>
                  <a:gd name="connsiteY0" fmla="*/ 616220 h 1240379"/>
                  <a:gd name="connsiteX1" fmla="*/ 282406 w 942988"/>
                  <a:gd name="connsiteY1" fmla="*/ 898 h 1240379"/>
                  <a:gd name="connsiteX2" fmla="*/ 56 w 942988"/>
                  <a:gd name="connsiteY2" fmla="*/ 624402 h 1240379"/>
                  <a:gd name="connsiteX3" fmla="*/ 300867 w 942988"/>
                  <a:gd name="connsiteY3" fmla="*/ 1237827 h 1240379"/>
                  <a:gd name="connsiteX4" fmla="*/ 942974 w 942988"/>
                  <a:gd name="connsiteY4" fmla="*/ 616220 h 1240379"/>
                  <a:gd name="connsiteX0" fmla="*/ 943174 w 943188"/>
                  <a:gd name="connsiteY0" fmla="*/ 616361 h 1240903"/>
                  <a:gd name="connsiteX1" fmla="*/ 282606 w 943188"/>
                  <a:gd name="connsiteY1" fmla="*/ 1039 h 1240903"/>
                  <a:gd name="connsiteX2" fmla="*/ 256 w 943188"/>
                  <a:gd name="connsiteY2" fmla="*/ 624543 h 1240903"/>
                  <a:gd name="connsiteX3" fmla="*/ 301067 w 943188"/>
                  <a:gd name="connsiteY3" fmla="*/ 1237968 h 1240903"/>
                  <a:gd name="connsiteX4" fmla="*/ 943174 w 943188"/>
                  <a:gd name="connsiteY4" fmla="*/ 616361 h 12409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43188" h="1240903">
                    <a:moveTo>
                      <a:pt x="943174" y="616361"/>
                    </a:moveTo>
                    <a:cubicBezTo>
                      <a:pt x="940097" y="410206"/>
                      <a:pt x="443444" y="24465"/>
                      <a:pt x="282606" y="1039"/>
                    </a:cubicBezTo>
                    <a:cubicBezTo>
                      <a:pt x="121768" y="-22387"/>
                      <a:pt x="-6505" y="354642"/>
                      <a:pt x="256" y="624543"/>
                    </a:cubicBezTo>
                    <a:cubicBezTo>
                      <a:pt x="7017" y="894444"/>
                      <a:pt x="154971" y="1278287"/>
                      <a:pt x="301067" y="1237968"/>
                    </a:cubicBezTo>
                    <a:cubicBezTo>
                      <a:pt x="447163" y="1197649"/>
                      <a:pt x="946251" y="822516"/>
                      <a:pt x="943174" y="616361"/>
                    </a:cubicBez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</p:grpSp>
      </p:grpSp>
      <p:grpSp>
        <p:nvGrpSpPr>
          <p:cNvPr id="106" name="Group 105"/>
          <p:cNvGrpSpPr/>
          <p:nvPr/>
        </p:nvGrpSpPr>
        <p:grpSpPr>
          <a:xfrm>
            <a:off x="5947186" y="1679153"/>
            <a:ext cx="2135134" cy="2127842"/>
            <a:chOff x="5947186" y="1679153"/>
            <a:chExt cx="2135134" cy="2127842"/>
          </a:xfrm>
        </p:grpSpPr>
        <p:sp>
          <p:nvSpPr>
            <p:cNvPr id="82" name="Line 29"/>
            <p:cNvSpPr>
              <a:spLocks noChangeShapeType="1"/>
            </p:cNvSpPr>
            <p:nvPr/>
          </p:nvSpPr>
          <p:spPr bwMode="auto">
            <a:xfrm rot="-420000">
              <a:off x="6898736" y="1683933"/>
              <a:ext cx="0" cy="20515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83" name="Line 29"/>
            <p:cNvSpPr>
              <a:spLocks noChangeShapeType="1"/>
            </p:cNvSpPr>
            <p:nvPr/>
          </p:nvSpPr>
          <p:spPr bwMode="auto">
            <a:xfrm rot="-1320000" flipH="1">
              <a:off x="6654986" y="1726957"/>
              <a:ext cx="8451" cy="21772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84" name="Line 29"/>
            <p:cNvSpPr>
              <a:spLocks noChangeShapeType="1"/>
            </p:cNvSpPr>
            <p:nvPr/>
          </p:nvSpPr>
          <p:spPr bwMode="auto">
            <a:xfrm rot="-1320000">
              <a:off x="6408504" y="1869821"/>
              <a:ext cx="45395" cy="20843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85" name="Line 29"/>
            <p:cNvSpPr>
              <a:spLocks noChangeShapeType="1"/>
            </p:cNvSpPr>
            <p:nvPr/>
          </p:nvSpPr>
          <p:spPr bwMode="auto">
            <a:xfrm rot="-1320000">
              <a:off x="6191380" y="2079226"/>
              <a:ext cx="76374" cy="20101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86" name="Line 29"/>
            <p:cNvSpPr>
              <a:spLocks noChangeShapeType="1"/>
            </p:cNvSpPr>
            <p:nvPr/>
          </p:nvSpPr>
          <p:spPr bwMode="auto">
            <a:xfrm rot="-1320000">
              <a:off x="6055581" y="2296765"/>
              <a:ext cx="133118" cy="17145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87" name="Line 29"/>
            <p:cNvSpPr>
              <a:spLocks noChangeShapeType="1"/>
            </p:cNvSpPr>
            <p:nvPr/>
          </p:nvSpPr>
          <p:spPr bwMode="auto">
            <a:xfrm rot="-1320000">
              <a:off x="5968007" y="2566262"/>
              <a:ext cx="188314" cy="12137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88" name="Line 29"/>
            <p:cNvSpPr>
              <a:spLocks noChangeShapeType="1"/>
            </p:cNvSpPr>
            <p:nvPr/>
          </p:nvSpPr>
          <p:spPr bwMode="auto">
            <a:xfrm rot="-420000" flipH="1">
              <a:off x="7108107" y="1679153"/>
              <a:ext cx="57930" cy="20834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89" name="Line 29"/>
            <p:cNvSpPr>
              <a:spLocks noChangeShapeType="1"/>
            </p:cNvSpPr>
            <p:nvPr/>
          </p:nvSpPr>
          <p:spPr bwMode="auto">
            <a:xfrm rot="-420000" flipH="1">
              <a:off x="7331021" y="1740925"/>
              <a:ext cx="95556" cy="20346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90" name="Line 29"/>
            <p:cNvSpPr>
              <a:spLocks noChangeShapeType="1"/>
            </p:cNvSpPr>
            <p:nvPr/>
          </p:nvSpPr>
          <p:spPr bwMode="auto">
            <a:xfrm rot="-420000" flipH="1">
              <a:off x="7518012" y="1889077"/>
              <a:ext cx="155972" cy="15898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91" name="Line 29"/>
            <p:cNvSpPr>
              <a:spLocks noChangeShapeType="1"/>
            </p:cNvSpPr>
            <p:nvPr/>
          </p:nvSpPr>
          <p:spPr bwMode="auto">
            <a:xfrm rot="-420000" flipH="1">
              <a:off x="7721122" y="2103406"/>
              <a:ext cx="168937" cy="15382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92" name="Line 29"/>
            <p:cNvSpPr>
              <a:spLocks noChangeShapeType="1"/>
            </p:cNvSpPr>
            <p:nvPr/>
          </p:nvSpPr>
          <p:spPr bwMode="auto">
            <a:xfrm rot="-420000" flipH="1">
              <a:off x="7798408" y="2332654"/>
              <a:ext cx="216883" cy="6650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93" name="Line 29"/>
            <p:cNvSpPr>
              <a:spLocks noChangeShapeType="1"/>
            </p:cNvSpPr>
            <p:nvPr/>
          </p:nvSpPr>
          <p:spPr bwMode="auto">
            <a:xfrm rot="-420000" flipH="1">
              <a:off x="7860507" y="2605102"/>
              <a:ext cx="221453" cy="704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94" name="Line 29"/>
            <p:cNvSpPr>
              <a:spLocks noChangeShapeType="1"/>
            </p:cNvSpPr>
            <p:nvPr/>
          </p:nvSpPr>
          <p:spPr bwMode="auto">
            <a:xfrm rot="-420000">
              <a:off x="7864912" y="2839215"/>
              <a:ext cx="217408" cy="6497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95" name="Line 29"/>
            <p:cNvSpPr>
              <a:spLocks noChangeShapeType="1"/>
            </p:cNvSpPr>
            <p:nvPr/>
          </p:nvSpPr>
          <p:spPr bwMode="auto">
            <a:xfrm rot="-420000">
              <a:off x="7809100" y="3060595"/>
              <a:ext cx="195593" cy="10767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96" name="Line 29"/>
            <p:cNvSpPr>
              <a:spLocks noChangeShapeType="1"/>
            </p:cNvSpPr>
            <p:nvPr/>
          </p:nvSpPr>
          <p:spPr bwMode="auto">
            <a:xfrm rot="-420000">
              <a:off x="7737112" y="3197784"/>
              <a:ext cx="125659" cy="19196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97" name="Line 29"/>
            <p:cNvSpPr>
              <a:spLocks noChangeShapeType="1"/>
            </p:cNvSpPr>
            <p:nvPr/>
          </p:nvSpPr>
          <p:spPr bwMode="auto">
            <a:xfrm rot="-420000">
              <a:off x="7547742" y="3409628"/>
              <a:ext cx="108212" cy="19815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98" name="Line 29"/>
            <p:cNvSpPr>
              <a:spLocks noChangeShapeType="1"/>
            </p:cNvSpPr>
            <p:nvPr/>
          </p:nvSpPr>
          <p:spPr bwMode="auto">
            <a:xfrm rot="-420000">
              <a:off x="7355412" y="3519391"/>
              <a:ext cx="44552" cy="22496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99" name="Line 29"/>
            <p:cNvSpPr>
              <a:spLocks noChangeShapeType="1"/>
            </p:cNvSpPr>
            <p:nvPr/>
          </p:nvSpPr>
          <p:spPr bwMode="auto">
            <a:xfrm rot="-420000">
              <a:off x="7119251" y="3582680"/>
              <a:ext cx="20114" cy="22431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00" name="Line 29"/>
            <p:cNvSpPr>
              <a:spLocks noChangeShapeType="1"/>
            </p:cNvSpPr>
            <p:nvPr/>
          </p:nvSpPr>
          <p:spPr bwMode="auto">
            <a:xfrm rot="-420000" flipH="1">
              <a:off x="6859187" y="3587251"/>
              <a:ext cx="54559" cy="21899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01" name="Line 29"/>
            <p:cNvSpPr>
              <a:spLocks noChangeShapeType="1"/>
            </p:cNvSpPr>
            <p:nvPr/>
          </p:nvSpPr>
          <p:spPr bwMode="auto">
            <a:xfrm rot="-420000" flipH="1">
              <a:off x="6341424" y="3426351"/>
              <a:ext cx="163715" cy="15651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02" name="Line 29"/>
            <p:cNvSpPr>
              <a:spLocks noChangeShapeType="1"/>
            </p:cNvSpPr>
            <p:nvPr/>
          </p:nvSpPr>
          <p:spPr bwMode="auto">
            <a:xfrm rot="-420000" flipH="1">
              <a:off x="6144746" y="3225758"/>
              <a:ext cx="163715" cy="15651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03" name="Line 29"/>
            <p:cNvSpPr>
              <a:spLocks noChangeShapeType="1"/>
            </p:cNvSpPr>
            <p:nvPr/>
          </p:nvSpPr>
          <p:spPr bwMode="auto">
            <a:xfrm rot="-420000" flipH="1">
              <a:off x="6012554" y="3057308"/>
              <a:ext cx="210189" cy="8715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04" name="Line 29"/>
            <p:cNvSpPr>
              <a:spLocks noChangeShapeType="1"/>
            </p:cNvSpPr>
            <p:nvPr/>
          </p:nvSpPr>
          <p:spPr bwMode="auto">
            <a:xfrm rot="-420000" flipH="1">
              <a:off x="5947186" y="2868362"/>
              <a:ext cx="218803" cy="559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05" name="Line 29"/>
            <p:cNvSpPr>
              <a:spLocks noChangeShapeType="1"/>
            </p:cNvSpPr>
            <p:nvPr/>
          </p:nvSpPr>
          <p:spPr bwMode="auto">
            <a:xfrm rot="-420000" flipH="1">
              <a:off x="6614844" y="3534756"/>
              <a:ext cx="90359" cy="19426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5970385" y="1769229"/>
            <a:ext cx="2012403" cy="1937077"/>
            <a:chOff x="6080975" y="1578620"/>
            <a:chExt cx="2012403" cy="1937077"/>
          </a:xfrm>
        </p:grpSpPr>
        <p:sp>
          <p:nvSpPr>
            <p:cNvPr id="70" name="Arc 69"/>
            <p:cNvSpPr>
              <a:spLocks noChangeAspect="1"/>
            </p:cNvSpPr>
            <p:nvPr/>
          </p:nvSpPr>
          <p:spPr>
            <a:xfrm>
              <a:off x="6156301" y="1578620"/>
              <a:ext cx="1937077" cy="1937077"/>
            </a:xfrm>
            <a:prstGeom prst="arc">
              <a:avLst>
                <a:gd name="adj1" fmla="val 10772110"/>
                <a:gd name="adj2" fmla="val 9871130"/>
              </a:avLst>
            </a:prstGeom>
            <a:ln w="25400">
              <a:solidFill>
                <a:srgbClr val="FF0000"/>
              </a:solidFill>
              <a:tailEnd type="triangle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6204151" y="2406740"/>
              <a:ext cx="33054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H" sz="1200">
                  <a:solidFill>
                    <a:srgbClr val="FF0000"/>
                  </a:solidFill>
                  <a:sym typeface="Symbol" panose="05050102010706020507" pitchFamily="18" charset="2"/>
                </a:rPr>
                <a:t>x</a:t>
              </a:r>
              <a:r>
                <a:rPr lang="fr-CH" sz="1200"/>
                <a:t> </a:t>
              </a:r>
            </a:p>
          </p:txBody>
        </p:sp>
        <p:cxnSp>
          <p:nvCxnSpPr>
            <p:cNvPr id="72" name="Straight Arrow Connector 71"/>
            <p:cNvCxnSpPr/>
            <p:nvPr/>
          </p:nvCxnSpPr>
          <p:spPr>
            <a:xfrm>
              <a:off x="6080975" y="2559873"/>
              <a:ext cx="150651" cy="0"/>
            </a:xfrm>
            <a:prstGeom prst="straightConnector1">
              <a:avLst/>
            </a:prstGeom>
            <a:ln w="25400">
              <a:solidFill>
                <a:srgbClr val="FF0000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29</a:t>
            </a:fld>
            <a:endParaRPr lang="fr-CH"/>
          </a:p>
        </p:txBody>
      </p:sp>
      <p:graphicFrame>
        <p:nvGraphicFramePr>
          <p:cNvPr id="32" name="Object 31">
            <a:extLst>
              <a:ext uri="{FF2B5EF4-FFF2-40B4-BE49-F238E27FC236}">
                <a16:creationId xmlns:a16="http://schemas.microsoft.com/office/drawing/2014/main" id="{6E9D708C-9671-445F-8453-C9C0E4C22F1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64141928"/>
              </p:ext>
            </p:extLst>
          </p:nvPr>
        </p:nvGraphicFramePr>
        <p:xfrm>
          <a:off x="509588" y="4597400"/>
          <a:ext cx="4737100" cy="101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524" name="Equation" r:id="rId10" imgW="4736880" imgH="1015920" progId="Equation.DSMT4">
                  <p:embed/>
                </p:oleObj>
              </mc:Choice>
              <mc:Fallback>
                <p:oleObj name="Equation" r:id="rId10" imgW="4736880" imgH="1015920" progId="Equation.DSMT4">
                  <p:embed/>
                  <p:pic>
                    <p:nvPicPr>
                      <p:cNvPr id="32" name="Object 31">
                        <a:extLst>
                          <a:ext uri="{FF2B5EF4-FFF2-40B4-BE49-F238E27FC236}">
                            <a16:creationId xmlns:a16="http://schemas.microsoft.com/office/drawing/2014/main" id="{6E9D708C-9671-445F-8453-C9C0E4C22F1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509588" y="4597400"/>
                        <a:ext cx="4737100" cy="1016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" name="Object 32">
            <a:extLst>
              <a:ext uri="{FF2B5EF4-FFF2-40B4-BE49-F238E27FC236}">
                <a16:creationId xmlns:a16="http://schemas.microsoft.com/office/drawing/2014/main" id="{C9601AAE-658F-4347-8240-EC5FB325BB2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12570399"/>
              </p:ext>
            </p:extLst>
          </p:nvPr>
        </p:nvGraphicFramePr>
        <p:xfrm>
          <a:off x="528638" y="5708650"/>
          <a:ext cx="5194300" cy="101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525" name="Equation" r:id="rId12" imgW="5194080" imgH="1015920" progId="Equation.DSMT4">
                  <p:embed/>
                </p:oleObj>
              </mc:Choice>
              <mc:Fallback>
                <p:oleObj name="Equation" r:id="rId12" imgW="5194080" imgH="1015920" progId="Equation.DSMT4">
                  <p:embed/>
                  <p:pic>
                    <p:nvPicPr>
                      <p:cNvPr id="33" name="Object 32">
                        <a:extLst>
                          <a:ext uri="{FF2B5EF4-FFF2-40B4-BE49-F238E27FC236}">
                            <a16:creationId xmlns:a16="http://schemas.microsoft.com/office/drawing/2014/main" id="{C9601AAE-658F-4347-8240-EC5FB325BB2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528638" y="5708650"/>
                        <a:ext cx="5194300" cy="1016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7" name="Object 106">
            <a:extLst>
              <a:ext uri="{FF2B5EF4-FFF2-40B4-BE49-F238E27FC236}">
                <a16:creationId xmlns:a16="http://schemas.microsoft.com/office/drawing/2014/main" id="{2E1DE66D-C181-4C00-B2C6-58A493C32D3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45109" y="3462806"/>
          <a:ext cx="4495800" cy="101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526" name="Equation" r:id="rId14" imgW="4495680" imgH="1015920" progId="Equation.DSMT4">
                  <p:embed/>
                </p:oleObj>
              </mc:Choice>
              <mc:Fallback>
                <p:oleObj name="Equation" r:id="rId14" imgW="4495680" imgH="1015920" progId="Equation.DSMT4">
                  <p:embed/>
                  <p:pic>
                    <p:nvPicPr>
                      <p:cNvPr id="107" name="Object 106">
                        <a:extLst>
                          <a:ext uri="{FF2B5EF4-FFF2-40B4-BE49-F238E27FC236}">
                            <a16:creationId xmlns:a16="http://schemas.microsoft.com/office/drawing/2014/main" id="{2E1DE66D-C181-4C00-B2C6-58A493C32D3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545109" y="3462806"/>
                        <a:ext cx="4495800" cy="1016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" name="Object 30">
            <a:extLst>
              <a:ext uri="{FF2B5EF4-FFF2-40B4-BE49-F238E27FC236}">
                <a16:creationId xmlns:a16="http://schemas.microsoft.com/office/drawing/2014/main" id="{C23C6B00-A89A-46D7-9A4C-57C28590211E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773398" y="2666874"/>
          <a:ext cx="1993900" cy="80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527" name="Equation" r:id="rId16" imgW="1993477" imgH="800346" progId="Equation.DSMT4">
                  <p:embed/>
                </p:oleObj>
              </mc:Choice>
              <mc:Fallback>
                <p:oleObj name="Equation" r:id="rId16" imgW="1993477" imgH="800346" progId="Equation.DSMT4">
                  <p:embed/>
                  <p:pic>
                    <p:nvPicPr>
                      <p:cNvPr id="31" name="Object 30">
                        <a:extLst>
                          <a:ext uri="{FF2B5EF4-FFF2-40B4-BE49-F238E27FC236}">
                            <a16:creationId xmlns:a16="http://schemas.microsoft.com/office/drawing/2014/main" id="{C23C6B00-A89A-46D7-9A4C-57C28590211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2773398" y="2666874"/>
                        <a:ext cx="1993900" cy="800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83345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AnimationFullSize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736725"/>
            <a:ext cx="7143750" cy="442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628649" y="0"/>
            <a:ext cx="7886700" cy="119300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CH" sz="2000">
                <a:latin typeface="+mn-lt"/>
              </a:rPr>
              <a:t>Champ pulsant résultant de l'alimentation d'une spire </a:t>
            </a:r>
            <a:r>
              <a:rPr lang="fr-CH" sz="2000"/>
              <a:t>diamétrale par un courant alternatif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30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4073222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AnimationFullSize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735138"/>
            <a:ext cx="7146925" cy="443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628648" y="-1"/>
            <a:ext cx="6665121" cy="147875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CH" sz="2000">
                <a:latin typeface="+mn-lt"/>
              </a:rPr>
              <a:t>Champs pulsants résultants de l'alimentation de spires diamétrales réparties, par un système de courants alternatifs triphasés symétriques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31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620263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AnimationFullSize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735138"/>
            <a:ext cx="7146925" cy="443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628649" y="0"/>
            <a:ext cx="7886700" cy="119300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CH" sz="2000">
                <a:latin typeface="+mn-lt"/>
              </a:rPr>
              <a:t>Champ tourant résultant de la somme vectorielle des trois champs pulsants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32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856306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val 8"/>
          <p:cNvSpPr>
            <a:spLocks noChangeAspect="1"/>
          </p:cNvSpPr>
          <p:nvPr/>
        </p:nvSpPr>
        <p:spPr>
          <a:xfrm>
            <a:off x="1290503" y="2028752"/>
            <a:ext cx="3986214" cy="3986214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0" name="Oval 9"/>
          <p:cNvSpPr>
            <a:spLocks noChangeAspect="1"/>
          </p:cNvSpPr>
          <p:nvPr/>
        </p:nvSpPr>
        <p:spPr>
          <a:xfrm>
            <a:off x="1743045" y="2481294"/>
            <a:ext cx="3081130" cy="3081130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1" name="Oval 10"/>
          <p:cNvSpPr>
            <a:spLocks/>
          </p:cNvSpPr>
          <p:nvPr/>
        </p:nvSpPr>
        <p:spPr>
          <a:xfrm>
            <a:off x="1962410" y="2700659"/>
            <a:ext cx="2642400" cy="264240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2" name="Oval 11"/>
          <p:cNvSpPr/>
          <p:nvPr/>
        </p:nvSpPr>
        <p:spPr>
          <a:xfrm>
            <a:off x="4765232" y="3895859"/>
            <a:ext cx="252000" cy="25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3" name="Oval 12"/>
          <p:cNvSpPr/>
          <p:nvPr/>
        </p:nvSpPr>
        <p:spPr>
          <a:xfrm>
            <a:off x="1616124" y="3895859"/>
            <a:ext cx="252000" cy="25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28649" y="0"/>
            <a:ext cx="7886700" cy="119300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CH" sz="2000">
                <a:latin typeface="+mn-lt"/>
              </a:rPr>
              <a:t>Champ tourant résultant de la somme vectorielle des trois champs pulsants</a:t>
            </a:r>
          </a:p>
        </p:txBody>
      </p:sp>
      <p:sp>
        <p:nvSpPr>
          <p:cNvPr id="14" name="Oval 13"/>
          <p:cNvSpPr/>
          <p:nvPr/>
        </p:nvSpPr>
        <p:spPr>
          <a:xfrm>
            <a:off x="4011866" y="5241943"/>
            <a:ext cx="252000" cy="252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5" name="Oval 14"/>
          <p:cNvSpPr/>
          <p:nvPr/>
        </p:nvSpPr>
        <p:spPr>
          <a:xfrm>
            <a:off x="2433981" y="2549775"/>
            <a:ext cx="252000" cy="252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6" name="Oval 15"/>
          <p:cNvSpPr/>
          <p:nvPr/>
        </p:nvSpPr>
        <p:spPr>
          <a:xfrm>
            <a:off x="4011866" y="2549775"/>
            <a:ext cx="252000" cy="252000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7" name="Oval 16"/>
          <p:cNvSpPr/>
          <p:nvPr/>
        </p:nvSpPr>
        <p:spPr>
          <a:xfrm>
            <a:off x="2403113" y="5241943"/>
            <a:ext cx="252000" cy="252000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3" name="Group 2"/>
          <p:cNvGrpSpPr/>
          <p:nvPr/>
        </p:nvGrpSpPr>
        <p:grpSpPr>
          <a:xfrm>
            <a:off x="2867810" y="2860502"/>
            <a:ext cx="831600" cy="2232569"/>
            <a:chOff x="2885453" y="3010518"/>
            <a:chExt cx="831600" cy="2232569"/>
          </a:xfrm>
        </p:grpSpPr>
        <p:sp>
          <p:nvSpPr>
            <p:cNvPr id="18" name="Rectangle 17"/>
            <p:cNvSpPr>
              <a:spLocks noChangeAspect="1"/>
            </p:cNvSpPr>
            <p:nvPr/>
          </p:nvSpPr>
          <p:spPr>
            <a:xfrm>
              <a:off x="2885453" y="3010518"/>
              <a:ext cx="831600" cy="8316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7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3600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9" name="Rectangle 18"/>
            <p:cNvSpPr>
              <a:spLocks noChangeAspect="1"/>
            </p:cNvSpPr>
            <p:nvPr/>
          </p:nvSpPr>
          <p:spPr>
            <a:xfrm>
              <a:off x="2885453" y="4411487"/>
              <a:ext cx="831600" cy="8316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7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4000">
                  <a:solidFill>
                    <a:schemeClr val="tx1"/>
                  </a:solidFill>
                </a:rPr>
                <a:t>S</a:t>
              </a:r>
            </a:p>
          </p:txBody>
        </p:sp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33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053177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" name="Object 27"/>
          <p:cNvGraphicFramePr>
            <a:graphicFrameLocks noChangeAspect="1"/>
          </p:cNvGraphicFramePr>
          <p:nvPr/>
        </p:nvGraphicFramePr>
        <p:xfrm>
          <a:off x="596900" y="1300526"/>
          <a:ext cx="5626100" cy="314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0730" name="Equation" r:id="rId4" imgW="5626080" imgH="3149280" progId="Equation.DSMT4">
                  <p:embed/>
                </p:oleObj>
              </mc:Choice>
              <mc:Fallback>
                <p:oleObj name="Equation" r:id="rId4" imgW="5626080" imgH="3149280" progId="Equation.DSMT4">
                  <p:embed/>
                  <p:pic>
                    <p:nvPicPr>
                      <p:cNvPr id="28" name="Object 27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96900" y="1300526"/>
                        <a:ext cx="5626100" cy="3149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" name="Object 29"/>
          <p:cNvGraphicFramePr>
            <a:graphicFrameLocks noChangeAspect="1"/>
          </p:cNvGraphicFramePr>
          <p:nvPr/>
        </p:nvGraphicFramePr>
        <p:xfrm>
          <a:off x="771525" y="4554901"/>
          <a:ext cx="8026400" cy="965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0731" name="Equation" r:id="rId6" imgW="8026200" imgH="965160" progId="Equation.DSMT4">
                  <p:embed/>
                </p:oleObj>
              </mc:Choice>
              <mc:Fallback>
                <p:oleObj name="Equation" r:id="rId6" imgW="8026200" imgH="965160" progId="Equation.DSMT4">
                  <p:embed/>
                  <p:pic>
                    <p:nvPicPr>
                      <p:cNvPr id="30" name="Object 29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71525" y="4554901"/>
                        <a:ext cx="8026400" cy="965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8" name="Line 29"/>
          <p:cNvSpPr>
            <a:spLocks noChangeShapeType="1"/>
          </p:cNvSpPr>
          <p:nvPr/>
        </p:nvSpPr>
        <p:spPr bwMode="auto">
          <a:xfrm flipH="1">
            <a:off x="6679532" y="5520108"/>
            <a:ext cx="0" cy="320259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9" name="Text Box 30"/>
          <p:cNvSpPr txBox="1">
            <a:spLocks noChangeArrowheads="1"/>
          </p:cNvSpPr>
          <p:nvPr/>
        </p:nvSpPr>
        <p:spPr bwMode="auto">
          <a:xfrm>
            <a:off x="5337236" y="5868419"/>
            <a:ext cx="364910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 sz="1400"/>
              <a:t>1.5 fois plus grand que le fondamental de chaque champ pulsant</a:t>
            </a:r>
            <a:endParaRPr lang="en-US" sz="140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34</a:t>
            </a:fld>
            <a:endParaRPr lang="fr-CH"/>
          </a:p>
        </p:txBody>
      </p:sp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ED1ABFED-891B-4C0F-BD69-A39399C6C8A0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276973" y="1433664"/>
          <a:ext cx="2400300" cy="774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0732" name="Equation" r:id="rId8" imgW="2400120" imgH="774360" progId="Equation.DSMT4">
                  <p:embed/>
                </p:oleObj>
              </mc:Choice>
              <mc:Fallback>
                <p:oleObj name="Equation" r:id="rId8" imgW="2400120" imgH="774360" progId="Equation.DSMT4">
                  <p:embed/>
                  <p:pic>
                    <p:nvPicPr>
                      <p:cNvPr id="5" name="Object 4">
                        <a:extLst>
                          <a:ext uri="{FF2B5EF4-FFF2-40B4-BE49-F238E27FC236}">
                            <a16:creationId xmlns:a16="http://schemas.microsoft.com/office/drawing/2014/main" id="{ED1ABFED-891B-4C0F-BD69-A39399C6C8A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6276973" y="1433664"/>
                        <a:ext cx="2400300" cy="774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itle 1">
            <a:extLst>
              <a:ext uri="{FF2B5EF4-FFF2-40B4-BE49-F238E27FC236}">
                <a16:creationId xmlns:a16="http://schemas.microsoft.com/office/drawing/2014/main" id="{16796702-29A8-42C6-9D11-98CCA6943104}"/>
              </a:ext>
            </a:extLst>
          </p:cNvPr>
          <p:cNvSpPr txBox="1">
            <a:spLocks/>
          </p:cNvSpPr>
          <p:nvPr/>
        </p:nvSpPr>
        <p:spPr>
          <a:xfrm>
            <a:off x="628648" y="0"/>
            <a:ext cx="8515351" cy="906182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CH" sz="2000" dirty="0">
                <a:latin typeface="+mn-lt"/>
              </a:rPr>
              <a:t>Champ d'induction dans l'entrefer d’un </a:t>
            </a:r>
            <a:r>
              <a:rPr lang="fr-CH" sz="2000">
                <a:latin typeface="+mn-lt"/>
              </a:rPr>
              <a:t>enroulement triphasé</a:t>
            </a:r>
            <a:endParaRPr lang="fr-CH" sz="2000" dirty="0">
              <a:latin typeface="+mn-lt"/>
            </a:endParaRPr>
          </a:p>
        </p:txBody>
      </p:sp>
      <p:sp>
        <p:nvSpPr>
          <p:cNvPr id="10" name="Text Box 30">
            <a:extLst>
              <a:ext uri="{FF2B5EF4-FFF2-40B4-BE49-F238E27FC236}">
                <a16:creationId xmlns:a16="http://schemas.microsoft.com/office/drawing/2014/main" id="{739B3AF5-7383-4569-A397-34A85D4C38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1525" y="752297"/>
            <a:ext cx="213962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 sz="1400"/>
              <a:t>pour le fondamental</a:t>
            </a:r>
            <a:endParaRPr lang="en-US" sz="1400"/>
          </a:p>
        </p:txBody>
      </p:sp>
    </p:spTree>
    <p:extLst>
      <p:ext uri="{BB962C8B-B14F-4D97-AF65-F5344CB8AC3E}">
        <p14:creationId xmlns:p14="http://schemas.microsoft.com/office/powerpoint/2010/main" val="3722170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AnimationFullSize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735138"/>
            <a:ext cx="7146925" cy="443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628649" y="0"/>
            <a:ext cx="7886700" cy="119300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CH" sz="2000">
                <a:latin typeface="+mn-lt"/>
              </a:rPr>
              <a:t>Champ tourant résultant de la somme vectorielle des trois champs pulsants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35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4237113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" name="Group 69"/>
          <p:cNvGrpSpPr/>
          <p:nvPr/>
        </p:nvGrpSpPr>
        <p:grpSpPr>
          <a:xfrm>
            <a:off x="7114242" y="94441"/>
            <a:ext cx="1834687" cy="2510425"/>
            <a:chOff x="7194813" y="50995"/>
            <a:chExt cx="1834687" cy="2510425"/>
          </a:xfrm>
        </p:grpSpPr>
        <p:grpSp>
          <p:nvGrpSpPr>
            <p:cNvPr id="71" name="Group 70"/>
            <p:cNvGrpSpPr/>
            <p:nvPr/>
          </p:nvGrpSpPr>
          <p:grpSpPr>
            <a:xfrm>
              <a:off x="7194813" y="84842"/>
              <a:ext cx="1834687" cy="2476578"/>
              <a:chOff x="4206238" y="1307686"/>
              <a:chExt cx="1834687" cy="2476578"/>
            </a:xfrm>
          </p:grpSpPr>
          <p:pic>
            <p:nvPicPr>
              <p:cNvPr id="74" name="Picture 73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3748" r="24733"/>
              <a:stretch/>
            </p:blipFill>
            <p:spPr>
              <a:xfrm>
                <a:off x="4206238" y="1307686"/>
                <a:ext cx="1834687" cy="2476578"/>
              </a:xfrm>
              <a:prstGeom prst="rect">
                <a:avLst/>
              </a:prstGeom>
            </p:spPr>
          </p:pic>
          <p:sp>
            <p:nvSpPr>
              <p:cNvPr id="75" name="TextBox 74"/>
              <p:cNvSpPr txBox="1"/>
              <p:nvPr/>
            </p:nvSpPr>
            <p:spPr>
              <a:xfrm>
                <a:off x="4284149" y="1615473"/>
                <a:ext cx="32092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</a:p>
            </p:txBody>
          </p:sp>
          <p:sp>
            <p:nvSpPr>
              <p:cNvPr id="76" name="TextBox 75"/>
              <p:cNvSpPr txBox="1"/>
              <p:nvPr/>
            </p:nvSpPr>
            <p:spPr>
              <a:xfrm>
                <a:off x="4284149" y="2841300"/>
                <a:ext cx="32092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</a:p>
            </p:txBody>
          </p:sp>
        </p:grpSp>
        <p:sp>
          <p:nvSpPr>
            <p:cNvPr id="72" name="Rectangle 71"/>
            <p:cNvSpPr/>
            <p:nvPr/>
          </p:nvSpPr>
          <p:spPr>
            <a:xfrm>
              <a:off x="8112155" y="50995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73" name="Rectangle 72"/>
            <p:cNvSpPr/>
            <p:nvPr/>
          </p:nvSpPr>
          <p:spPr>
            <a:xfrm>
              <a:off x="8112155" y="2122220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pic>
        <p:nvPicPr>
          <p:cNvPr id="77" name="Picture 7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19" r="9840"/>
          <a:stretch/>
        </p:blipFill>
        <p:spPr>
          <a:xfrm>
            <a:off x="144193" y="771007"/>
            <a:ext cx="1766599" cy="1681654"/>
          </a:xfrm>
          <a:prstGeom prst="roundRect">
            <a:avLst>
              <a:gd name="adj" fmla="val 0"/>
            </a:avLst>
          </a:prstGeom>
          <a:ln w="9525">
            <a:solidFill>
              <a:schemeClr val="tx1"/>
            </a:solidFill>
          </a:ln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Principe de fonctionnement</a:t>
            </a:r>
          </a:p>
        </p:txBody>
      </p:sp>
      <p:sp>
        <p:nvSpPr>
          <p:cNvPr id="81" name="Oval 80"/>
          <p:cNvSpPr>
            <a:spLocks noChangeAspect="1"/>
          </p:cNvSpPr>
          <p:nvPr/>
        </p:nvSpPr>
        <p:spPr>
          <a:xfrm>
            <a:off x="2098222" y="1213522"/>
            <a:ext cx="5216499" cy="5216499"/>
          </a:xfrm>
          <a:prstGeom prst="ellipse">
            <a:avLst/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82" name="Straight Connector 81"/>
          <p:cNvCxnSpPr/>
          <p:nvPr/>
        </p:nvCxnSpPr>
        <p:spPr>
          <a:xfrm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 rot="9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 rot="18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/>
          <p:cNvCxnSpPr/>
          <p:nvPr/>
        </p:nvCxnSpPr>
        <p:spPr>
          <a:xfrm rot="27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/>
          <p:cNvCxnSpPr/>
          <p:nvPr/>
        </p:nvCxnSpPr>
        <p:spPr>
          <a:xfrm rot="36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/>
          <p:nvPr/>
        </p:nvCxnSpPr>
        <p:spPr>
          <a:xfrm rot="45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/>
          <p:cNvCxnSpPr/>
          <p:nvPr/>
        </p:nvCxnSpPr>
        <p:spPr>
          <a:xfrm rot="54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/>
          <p:cNvCxnSpPr/>
          <p:nvPr/>
        </p:nvCxnSpPr>
        <p:spPr>
          <a:xfrm rot="63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/>
          <p:cNvCxnSpPr/>
          <p:nvPr/>
        </p:nvCxnSpPr>
        <p:spPr>
          <a:xfrm rot="72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Straight Connector 122"/>
          <p:cNvCxnSpPr/>
          <p:nvPr/>
        </p:nvCxnSpPr>
        <p:spPr>
          <a:xfrm rot="81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Straight Connector 125"/>
          <p:cNvCxnSpPr/>
          <p:nvPr/>
        </p:nvCxnSpPr>
        <p:spPr>
          <a:xfrm rot="90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 rot="99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Oval 127"/>
          <p:cNvSpPr/>
          <p:nvPr/>
        </p:nvSpPr>
        <p:spPr>
          <a:xfrm>
            <a:off x="2701271" y="1816571"/>
            <a:ext cx="4010400" cy="4010400"/>
          </a:xfrm>
          <a:prstGeom prst="ellipse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29" name="Donut 128"/>
          <p:cNvSpPr/>
          <p:nvPr/>
        </p:nvSpPr>
        <p:spPr>
          <a:xfrm>
            <a:off x="1785232" y="900532"/>
            <a:ext cx="5842479" cy="5842479"/>
          </a:xfrm>
          <a:prstGeom prst="donut">
            <a:avLst>
              <a:gd name="adj" fmla="val 9878"/>
            </a:avLst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schemeClr val="tx1"/>
              </a:solidFill>
            </a:endParaRPr>
          </a:p>
        </p:txBody>
      </p:sp>
      <p:grpSp>
        <p:nvGrpSpPr>
          <p:cNvPr id="130" name="Group 129"/>
          <p:cNvGrpSpPr/>
          <p:nvPr/>
        </p:nvGrpSpPr>
        <p:grpSpPr>
          <a:xfrm>
            <a:off x="2681471" y="1796771"/>
            <a:ext cx="4050001" cy="4050001"/>
            <a:chOff x="3851737" y="3311298"/>
            <a:chExt cx="1498298" cy="1498298"/>
          </a:xfrm>
        </p:grpSpPr>
        <p:cxnSp>
          <p:nvCxnSpPr>
            <p:cNvPr id="131" name="Straight Connector 130"/>
            <p:cNvCxnSpPr/>
            <p:nvPr/>
          </p:nvCxnSpPr>
          <p:spPr>
            <a:xfrm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/>
            <p:cNvCxnSpPr/>
            <p:nvPr/>
          </p:nvCxnSpPr>
          <p:spPr>
            <a:xfrm rot="900000">
              <a:off x="4600887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/>
            <p:cNvCxnSpPr/>
            <p:nvPr/>
          </p:nvCxnSpPr>
          <p:spPr>
            <a:xfrm rot="1800000">
              <a:off x="4600887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/>
            <p:cNvCxnSpPr/>
            <p:nvPr/>
          </p:nvCxnSpPr>
          <p:spPr>
            <a:xfrm rot="27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/>
            <p:cNvCxnSpPr/>
            <p:nvPr/>
          </p:nvCxnSpPr>
          <p:spPr>
            <a:xfrm rot="36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/>
            <p:cNvCxnSpPr/>
            <p:nvPr/>
          </p:nvCxnSpPr>
          <p:spPr>
            <a:xfrm rot="45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/>
            <p:cNvCxnSpPr/>
            <p:nvPr/>
          </p:nvCxnSpPr>
          <p:spPr>
            <a:xfrm rot="54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/>
            <p:cNvCxnSpPr/>
            <p:nvPr/>
          </p:nvCxnSpPr>
          <p:spPr>
            <a:xfrm rot="63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/>
            <p:cNvCxnSpPr/>
            <p:nvPr/>
          </p:nvCxnSpPr>
          <p:spPr>
            <a:xfrm rot="72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/>
            <p:cNvCxnSpPr/>
            <p:nvPr/>
          </p:nvCxnSpPr>
          <p:spPr>
            <a:xfrm rot="81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/>
            <p:cNvCxnSpPr/>
            <p:nvPr/>
          </p:nvCxnSpPr>
          <p:spPr>
            <a:xfrm rot="90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/>
            <p:cNvCxnSpPr/>
            <p:nvPr/>
          </p:nvCxnSpPr>
          <p:spPr>
            <a:xfrm rot="99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3" name="Oval 142"/>
          <p:cNvSpPr>
            <a:spLocks noChangeAspect="1"/>
          </p:cNvSpPr>
          <p:nvPr/>
        </p:nvSpPr>
        <p:spPr>
          <a:xfrm>
            <a:off x="1785232" y="900532"/>
            <a:ext cx="5842479" cy="5842479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144" name="Group 143"/>
          <p:cNvGrpSpPr/>
          <p:nvPr/>
        </p:nvGrpSpPr>
        <p:grpSpPr>
          <a:xfrm>
            <a:off x="1848485" y="961942"/>
            <a:ext cx="5705634" cy="5712279"/>
            <a:chOff x="1848485" y="961942"/>
            <a:chExt cx="5705634" cy="5712279"/>
          </a:xfrm>
        </p:grpSpPr>
        <p:sp>
          <p:nvSpPr>
            <p:cNvPr id="145" name="Rectangle 144"/>
            <p:cNvSpPr/>
            <p:nvPr/>
          </p:nvSpPr>
          <p:spPr>
            <a:xfrm>
              <a:off x="4486664" y="96194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46" name="Rectangle 145"/>
            <p:cNvSpPr/>
            <p:nvPr/>
          </p:nvSpPr>
          <p:spPr>
            <a:xfrm rot="2700000">
              <a:off x="6370453" y="173805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47" name="Rectangle 146"/>
            <p:cNvSpPr/>
            <p:nvPr/>
          </p:nvSpPr>
          <p:spPr>
            <a:xfrm rot="-2700000">
              <a:off x="2652150" y="1738058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48" name="Rectangle 147"/>
            <p:cNvSpPr/>
            <p:nvPr/>
          </p:nvSpPr>
          <p:spPr>
            <a:xfrm rot="10800000">
              <a:off x="4488964" y="6235021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49" name="Rectangle 148"/>
            <p:cNvSpPr/>
            <p:nvPr/>
          </p:nvSpPr>
          <p:spPr>
            <a:xfrm rot="16200000">
              <a:off x="1848485" y="360369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50" name="Rectangle 149"/>
            <p:cNvSpPr/>
            <p:nvPr/>
          </p:nvSpPr>
          <p:spPr>
            <a:xfrm rot="5400000">
              <a:off x="7114919" y="3602171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51" name="Rectangle 150"/>
            <p:cNvSpPr/>
            <p:nvPr/>
          </p:nvSpPr>
          <p:spPr>
            <a:xfrm rot="8100000">
              <a:off x="6357021" y="546012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52" name="Rectangle 151"/>
            <p:cNvSpPr/>
            <p:nvPr/>
          </p:nvSpPr>
          <p:spPr>
            <a:xfrm rot="13500000">
              <a:off x="2622760" y="5434936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36</a:t>
            </a:fld>
            <a:endParaRPr lang="fr-CH"/>
          </a:p>
        </p:txBody>
      </p:sp>
      <p:graphicFrame>
        <p:nvGraphicFramePr>
          <p:cNvPr id="209" name="Chart 208"/>
          <p:cNvGraphicFramePr>
            <a:graphicFrameLocks/>
          </p:cNvGraphicFramePr>
          <p:nvPr/>
        </p:nvGraphicFramePr>
        <p:xfrm>
          <a:off x="1465282" y="828463"/>
          <a:ext cx="6482378" cy="60023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1145518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6" dur="10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13" dur="10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15" dur="10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09" grpId="0">
        <p:bldAsOne/>
      </p:bldGraphic>
      <p:bldGraphic spid="209" grpId="1">
        <p:bldAsOne/>
      </p:bldGraphic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" name="Group 69"/>
          <p:cNvGrpSpPr/>
          <p:nvPr/>
        </p:nvGrpSpPr>
        <p:grpSpPr>
          <a:xfrm>
            <a:off x="7114242" y="94441"/>
            <a:ext cx="1834687" cy="2510425"/>
            <a:chOff x="7194813" y="50995"/>
            <a:chExt cx="1834687" cy="2510425"/>
          </a:xfrm>
        </p:grpSpPr>
        <p:grpSp>
          <p:nvGrpSpPr>
            <p:cNvPr id="71" name="Group 70"/>
            <p:cNvGrpSpPr/>
            <p:nvPr/>
          </p:nvGrpSpPr>
          <p:grpSpPr>
            <a:xfrm>
              <a:off x="7194813" y="84842"/>
              <a:ext cx="1834687" cy="2476578"/>
              <a:chOff x="4206238" y="1307686"/>
              <a:chExt cx="1834687" cy="2476578"/>
            </a:xfrm>
          </p:grpSpPr>
          <p:pic>
            <p:nvPicPr>
              <p:cNvPr id="74" name="Picture 73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3748" r="24733"/>
              <a:stretch/>
            </p:blipFill>
            <p:spPr>
              <a:xfrm>
                <a:off x="4206238" y="1307686"/>
                <a:ext cx="1834687" cy="2476578"/>
              </a:xfrm>
              <a:prstGeom prst="rect">
                <a:avLst/>
              </a:prstGeom>
            </p:spPr>
          </p:pic>
          <p:sp>
            <p:nvSpPr>
              <p:cNvPr id="75" name="TextBox 74"/>
              <p:cNvSpPr txBox="1"/>
              <p:nvPr/>
            </p:nvSpPr>
            <p:spPr>
              <a:xfrm>
                <a:off x="4284149" y="1615473"/>
                <a:ext cx="32092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</a:p>
            </p:txBody>
          </p:sp>
          <p:sp>
            <p:nvSpPr>
              <p:cNvPr id="76" name="TextBox 75"/>
              <p:cNvSpPr txBox="1"/>
              <p:nvPr/>
            </p:nvSpPr>
            <p:spPr>
              <a:xfrm>
                <a:off x="4284149" y="2841300"/>
                <a:ext cx="32092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</a:p>
            </p:txBody>
          </p:sp>
        </p:grpSp>
        <p:sp>
          <p:nvSpPr>
            <p:cNvPr id="72" name="Rectangle 71"/>
            <p:cNvSpPr/>
            <p:nvPr/>
          </p:nvSpPr>
          <p:spPr>
            <a:xfrm>
              <a:off x="8112155" y="50995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73" name="Rectangle 72"/>
            <p:cNvSpPr/>
            <p:nvPr/>
          </p:nvSpPr>
          <p:spPr>
            <a:xfrm>
              <a:off x="8112155" y="2122220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pic>
        <p:nvPicPr>
          <p:cNvPr id="77" name="Picture 7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19" r="9840"/>
          <a:stretch/>
        </p:blipFill>
        <p:spPr>
          <a:xfrm>
            <a:off x="144193" y="771007"/>
            <a:ext cx="1766599" cy="1681654"/>
          </a:xfrm>
          <a:prstGeom prst="roundRect">
            <a:avLst>
              <a:gd name="adj" fmla="val 0"/>
            </a:avLst>
          </a:prstGeom>
          <a:ln w="9525">
            <a:solidFill>
              <a:schemeClr val="tx1"/>
            </a:solidFill>
          </a:ln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Principe de fonctionnement</a:t>
            </a:r>
          </a:p>
        </p:txBody>
      </p:sp>
      <p:sp>
        <p:nvSpPr>
          <p:cNvPr id="81" name="Oval 80"/>
          <p:cNvSpPr>
            <a:spLocks noChangeAspect="1"/>
          </p:cNvSpPr>
          <p:nvPr/>
        </p:nvSpPr>
        <p:spPr>
          <a:xfrm>
            <a:off x="2098222" y="1213522"/>
            <a:ext cx="5216499" cy="5216499"/>
          </a:xfrm>
          <a:prstGeom prst="ellipse">
            <a:avLst/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82" name="Straight Connector 81"/>
          <p:cNvCxnSpPr/>
          <p:nvPr/>
        </p:nvCxnSpPr>
        <p:spPr>
          <a:xfrm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 rot="9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 rot="18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/>
          <p:cNvCxnSpPr/>
          <p:nvPr/>
        </p:nvCxnSpPr>
        <p:spPr>
          <a:xfrm rot="27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/>
          <p:cNvCxnSpPr/>
          <p:nvPr/>
        </p:nvCxnSpPr>
        <p:spPr>
          <a:xfrm rot="36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/>
          <p:nvPr/>
        </p:nvCxnSpPr>
        <p:spPr>
          <a:xfrm rot="45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/>
          <p:cNvCxnSpPr/>
          <p:nvPr/>
        </p:nvCxnSpPr>
        <p:spPr>
          <a:xfrm rot="54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/>
          <p:cNvCxnSpPr/>
          <p:nvPr/>
        </p:nvCxnSpPr>
        <p:spPr>
          <a:xfrm rot="63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/>
          <p:cNvCxnSpPr/>
          <p:nvPr/>
        </p:nvCxnSpPr>
        <p:spPr>
          <a:xfrm rot="72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Straight Connector 122"/>
          <p:cNvCxnSpPr/>
          <p:nvPr/>
        </p:nvCxnSpPr>
        <p:spPr>
          <a:xfrm rot="81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Straight Connector 125"/>
          <p:cNvCxnSpPr/>
          <p:nvPr/>
        </p:nvCxnSpPr>
        <p:spPr>
          <a:xfrm rot="90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 rot="99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Oval 127"/>
          <p:cNvSpPr/>
          <p:nvPr/>
        </p:nvSpPr>
        <p:spPr>
          <a:xfrm>
            <a:off x="2701271" y="1816571"/>
            <a:ext cx="4010400" cy="4010400"/>
          </a:xfrm>
          <a:prstGeom prst="ellipse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29" name="Donut 128"/>
          <p:cNvSpPr/>
          <p:nvPr/>
        </p:nvSpPr>
        <p:spPr>
          <a:xfrm>
            <a:off x="1785232" y="900532"/>
            <a:ext cx="5842479" cy="5842479"/>
          </a:xfrm>
          <a:prstGeom prst="donut">
            <a:avLst>
              <a:gd name="adj" fmla="val 9878"/>
            </a:avLst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schemeClr val="tx1"/>
              </a:solidFill>
            </a:endParaRPr>
          </a:p>
        </p:txBody>
      </p:sp>
      <p:grpSp>
        <p:nvGrpSpPr>
          <p:cNvPr id="130" name="Group 129"/>
          <p:cNvGrpSpPr/>
          <p:nvPr/>
        </p:nvGrpSpPr>
        <p:grpSpPr>
          <a:xfrm>
            <a:off x="2681471" y="1796771"/>
            <a:ext cx="4050001" cy="4050001"/>
            <a:chOff x="3851737" y="3311298"/>
            <a:chExt cx="1498298" cy="1498298"/>
          </a:xfrm>
        </p:grpSpPr>
        <p:cxnSp>
          <p:nvCxnSpPr>
            <p:cNvPr id="131" name="Straight Connector 130"/>
            <p:cNvCxnSpPr/>
            <p:nvPr/>
          </p:nvCxnSpPr>
          <p:spPr>
            <a:xfrm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/>
            <p:cNvCxnSpPr/>
            <p:nvPr/>
          </p:nvCxnSpPr>
          <p:spPr>
            <a:xfrm rot="900000">
              <a:off x="4600887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/>
            <p:cNvCxnSpPr/>
            <p:nvPr/>
          </p:nvCxnSpPr>
          <p:spPr>
            <a:xfrm rot="1800000">
              <a:off x="4600887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/>
            <p:cNvCxnSpPr/>
            <p:nvPr/>
          </p:nvCxnSpPr>
          <p:spPr>
            <a:xfrm rot="27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/>
            <p:cNvCxnSpPr/>
            <p:nvPr/>
          </p:nvCxnSpPr>
          <p:spPr>
            <a:xfrm rot="36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/>
            <p:cNvCxnSpPr/>
            <p:nvPr/>
          </p:nvCxnSpPr>
          <p:spPr>
            <a:xfrm rot="45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/>
            <p:cNvCxnSpPr/>
            <p:nvPr/>
          </p:nvCxnSpPr>
          <p:spPr>
            <a:xfrm rot="54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/>
            <p:cNvCxnSpPr/>
            <p:nvPr/>
          </p:nvCxnSpPr>
          <p:spPr>
            <a:xfrm rot="63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/>
            <p:cNvCxnSpPr/>
            <p:nvPr/>
          </p:nvCxnSpPr>
          <p:spPr>
            <a:xfrm rot="72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/>
            <p:cNvCxnSpPr/>
            <p:nvPr/>
          </p:nvCxnSpPr>
          <p:spPr>
            <a:xfrm rot="81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/>
            <p:cNvCxnSpPr/>
            <p:nvPr/>
          </p:nvCxnSpPr>
          <p:spPr>
            <a:xfrm rot="90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/>
            <p:cNvCxnSpPr/>
            <p:nvPr/>
          </p:nvCxnSpPr>
          <p:spPr>
            <a:xfrm rot="99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3" name="Oval 142"/>
          <p:cNvSpPr>
            <a:spLocks noChangeAspect="1"/>
          </p:cNvSpPr>
          <p:nvPr/>
        </p:nvSpPr>
        <p:spPr>
          <a:xfrm>
            <a:off x="1785232" y="900532"/>
            <a:ext cx="5842479" cy="5842479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144" name="Group 143"/>
          <p:cNvGrpSpPr/>
          <p:nvPr/>
        </p:nvGrpSpPr>
        <p:grpSpPr>
          <a:xfrm>
            <a:off x="1848485" y="961942"/>
            <a:ext cx="5705634" cy="5712279"/>
            <a:chOff x="1848485" y="961942"/>
            <a:chExt cx="5705634" cy="5712279"/>
          </a:xfrm>
        </p:grpSpPr>
        <p:sp>
          <p:nvSpPr>
            <p:cNvPr id="145" name="Rectangle 144"/>
            <p:cNvSpPr/>
            <p:nvPr/>
          </p:nvSpPr>
          <p:spPr>
            <a:xfrm>
              <a:off x="4486664" y="96194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46" name="Rectangle 145"/>
            <p:cNvSpPr/>
            <p:nvPr/>
          </p:nvSpPr>
          <p:spPr>
            <a:xfrm rot="2700000">
              <a:off x="6370453" y="173805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47" name="Rectangle 146"/>
            <p:cNvSpPr/>
            <p:nvPr/>
          </p:nvSpPr>
          <p:spPr>
            <a:xfrm rot="-2700000">
              <a:off x="2652150" y="1738058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48" name="Rectangle 147"/>
            <p:cNvSpPr/>
            <p:nvPr/>
          </p:nvSpPr>
          <p:spPr>
            <a:xfrm rot="10800000">
              <a:off x="4488964" y="6235021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49" name="Rectangle 148"/>
            <p:cNvSpPr/>
            <p:nvPr/>
          </p:nvSpPr>
          <p:spPr>
            <a:xfrm rot="16200000">
              <a:off x="1848485" y="360369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50" name="Rectangle 149"/>
            <p:cNvSpPr/>
            <p:nvPr/>
          </p:nvSpPr>
          <p:spPr>
            <a:xfrm rot="5400000">
              <a:off x="7114919" y="3602171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51" name="Rectangle 150"/>
            <p:cNvSpPr/>
            <p:nvPr/>
          </p:nvSpPr>
          <p:spPr>
            <a:xfrm rot="8100000">
              <a:off x="6357021" y="546012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52" name="Rectangle 151"/>
            <p:cNvSpPr/>
            <p:nvPr/>
          </p:nvSpPr>
          <p:spPr>
            <a:xfrm rot="13500000">
              <a:off x="2622760" y="5434936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grpSp>
        <p:nvGrpSpPr>
          <p:cNvPr id="153" name="Group 152"/>
          <p:cNvGrpSpPr/>
          <p:nvPr/>
        </p:nvGrpSpPr>
        <p:grpSpPr>
          <a:xfrm>
            <a:off x="2917780" y="2046443"/>
            <a:ext cx="3577382" cy="3550657"/>
            <a:chOff x="2831436" y="1966493"/>
            <a:chExt cx="3577382" cy="3550657"/>
          </a:xfrm>
        </p:grpSpPr>
        <p:grpSp>
          <p:nvGrpSpPr>
            <p:cNvPr id="182" name="Group 181"/>
            <p:cNvGrpSpPr/>
            <p:nvPr/>
          </p:nvGrpSpPr>
          <p:grpSpPr>
            <a:xfrm rot="18900000">
              <a:off x="2831436" y="1966493"/>
              <a:ext cx="3577382" cy="3550657"/>
              <a:chOff x="4659892" y="3210121"/>
              <a:chExt cx="1819805" cy="1806210"/>
            </a:xfrm>
          </p:grpSpPr>
          <p:sp>
            <p:nvSpPr>
              <p:cNvPr id="192" name="Freeform 191"/>
              <p:cNvSpPr/>
              <p:nvPr/>
            </p:nvSpPr>
            <p:spPr>
              <a:xfrm>
                <a:off x="4659892" y="3210121"/>
                <a:ext cx="1819805" cy="1806210"/>
              </a:xfrm>
              <a:custGeom>
                <a:avLst/>
                <a:gdLst>
                  <a:gd name="connsiteX0" fmla="*/ 910367 w 1819805"/>
                  <a:gd name="connsiteY0" fmla="*/ 0 h 1806210"/>
                  <a:gd name="connsiteX1" fmla="*/ 1108994 w 1819805"/>
                  <a:gd name="connsiteY1" fmla="*/ 40101 h 1806210"/>
                  <a:gd name="connsiteX2" fmla="*/ 1122451 w 1819805"/>
                  <a:gd name="connsiteY2" fmla="*/ 47405 h 1806210"/>
                  <a:gd name="connsiteX3" fmla="*/ 1122451 w 1819805"/>
                  <a:gd name="connsiteY3" fmla="*/ 213395 h 1806210"/>
                  <a:gd name="connsiteX4" fmla="*/ 1046703 w 1819805"/>
                  <a:gd name="connsiteY4" fmla="*/ 289143 h 1806210"/>
                  <a:gd name="connsiteX5" fmla="*/ 1128600 w 1819805"/>
                  <a:gd name="connsiteY5" fmla="*/ 371041 h 1806210"/>
                  <a:gd name="connsiteX6" fmla="*/ 1137504 w 1819805"/>
                  <a:gd name="connsiteY6" fmla="*/ 371041 h 1806210"/>
                  <a:gd name="connsiteX7" fmla="*/ 1143685 w 1819805"/>
                  <a:gd name="connsiteY7" fmla="*/ 377221 h 1806210"/>
                  <a:gd name="connsiteX8" fmla="*/ 1258412 w 1819805"/>
                  <a:gd name="connsiteY8" fmla="*/ 377222 h 1806210"/>
                  <a:gd name="connsiteX9" fmla="*/ 1258412 w 1819805"/>
                  <a:gd name="connsiteY9" fmla="*/ 270095 h 1806210"/>
                  <a:gd name="connsiteX10" fmla="*/ 1375782 w 1819805"/>
                  <a:gd name="connsiteY10" fmla="*/ 152725 h 1806210"/>
                  <a:gd name="connsiteX11" fmla="*/ 1390464 w 1819805"/>
                  <a:gd name="connsiteY11" fmla="*/ 157076 h 1806210"/>
                  <a:gd name="connsiteX12" fmla="*/ 1559270 w 1819805"/>
                  <a:gd name="connsiteY12" fmla="*/ 269171 h 1806210"/>
                  <a:gd name="connsiteX13" fmla="*/ 1671365 w 1819805"/>
                  <a:gd name="connsiteY13" fmla="*/ 437977 h 1806210"/>
                  <a:gd name="connsiteX14" fmla="*/ 1675715 w 1819805"/>
                  <a:gd name="connsiteY14" fmla="*/ 452658 h 1806210"/>
                  <a:gd name="connsiteX15" fmla="*/ 1558343 w 1819805"/>
                  <a:gd name="connsiteY15" fmla="*/ 570030 h 1806210"/>
                  <a:gd name="connsiteX16" fmla="*/ 1451219 w 1819805"/>
                  <a:gd name="connsiteY16" fmla="*/ 570030 h 1806210"/>
                  <a:gd name="connsiteX17" fmla="*/ 1451218 w 1819805"/>
                  <a:gd name="connsiteY17" fmla="*/ 686264 h 1806210"/>
                  <a:gd name="connsiteX18" fmla="*/ 1530663 w 1819805"/>
                  <a:gd name="connsiteY18" fmla="*/ 765710 h 1806210"/>
                  <a:gd name="connsiteX19" fmla="*/ 1606413 w 1819805"/>
                  <a:gd name="connsiteY19" fmla="*/ 689960 h 1806210"/>
                  <a:gd name="connsiteX20" fmla="*/ 1772399 w 1819805"/>
                  <a:gd name="connsiteY20" fmla="*/ 689960 h 1806210"/>
                  <a:gd name="connsiteX21" fmla="*/ 1779704 w 1819805"/>
                  <a:gd name="connsiteY21" fmla="*/ 703418 h 1806210"/>
                  <a:gd name="connsiteX22" fmla="*/ 1819805 w 1819805"/>
                  <a:gd name="connsiteY22" fmla="*/ 902045 h 1806210"/>
                  <a:gd name="connsiteX23" fmla="*/ 1779704 w 1819805"/>
                  <a:gd name="connsiteY23" fmla="*/ 1100672 h 1806210"/>
                  <a:gd name="connsiteX24" fmla="*/ 1772400 w 1819805"/>
                  <a:gd name="connsiteY24" fmla="*/ 1114129 h 1806210"/>
                  <a:gd name="connsiteX25" fmla="*/ 1606410 w 1819805"/>
                  <a:gd name="connsiteY25" fmla="*/ 1114129 h 1806210"/>
                  <a:gd name="connsiteX26" fmla="*/ 1530662 w 1819805"/>
                  <a:gd name="connsiteY26" fmla="*/ 1038381 h 1806210"/>
                  <a:gd name="connsiteX27" fmla="*/ 1449949 w 1819805"/>
                  <a:gd name="connsiteY27" fmla="*/ 1119092 h 1806210"/>
                  <a:gd name="connsiteX28" fmla="*/ 1449949 w 1819805"/>
                  <a:gd name="connsiteY28" fmla="*/ 1125360 h 1806210"/>
                  <a:gd name="connsiteX29" fmla="*/ 1448838 w 1819805"/>
                  <a:gd name="connsiteY29" fmla="*/ 1126472 h 1806210"/>
                  <a:gd name="connsiteX30" fmla="*/ 1448837 w 1819805"/>
                  <a:gd name="connsiteY30" fmla="*/ 1241399 h 1806210"/>
                  <a:gd name="connsiteX31" fmla="*/ 1555964 w 1819805"/>
                  <a:gd name="connsiteY31" fmla="*/ 1241399 h 1806210"/>
                  <a:gd name="connsiteX32" fmla="*/ 1673333 w 1819805"/>
                  <a:gd name="connsiteY32" fmla="*/ 1358768 h 1806210"/>
                  <a:gd name="connsiteX33" fmla="*/ 1668983 w 1819805"/>
                  <a:gd name="connsiteY33" fmla="*/ 1373450 h 1806210"/>
                  <a:gd name="connsiteX34" fmla="*/ 1556888 w 1819805"/>
                  <a:gd name="connsiteY34" fmla="*/ 1542256 h 1806210"/>
                  <a:gd name="connsiteX35" fmla="*/ 1388082 w 1819805"/>
                  <a:gd name="connsiteY35" fmla="*/ 1654351 h 1806210"/>
                  <a:gd name="connsiteX36" fmla="*/ 1373401 w 1819805"/>
                  <a:gd name="connsiteY36" fmla="*/ 1658702 h 1806210"/>
                  <a:gd name="connsiteX37" fmla="*/ 1256029 w 1819805"/>
                  <a:gd name="connsiteY37" fmla="*/ 1541329 h 1806210"/>
                  <a:gd name="connsiteX38" fmla="*/ 1256029 w 1819805"/>
                  <a:gd name="connsiteY38" fmla="*/ 1434205 h 1806210"/>
                  <a:gd name="connsiteX39" fmla="*/ 1141105 w 1819805"/>
                  <a:gd name="connsiteY39" fmla="*/ 1434205 h 1806210"/>
                  <a:gd name="connsiteX40" fmla="*/ 1137504 w 1819805"/>
                  <a:gd name="connsiteY40" fmla="*/ 1437805 h 1806210"/>
                  <a:gd name="connsiteX41" fmla="*/ 1125966 w 1819805"/>
                  <a:gd name="connsiteY41" fmla="*/ 1437805 h 1806210"/>
                  <a:gd name="connsiteX42" fmla="*/ 1046702 w 1819805"/>
                  <a:gd name="connsiteY42" fmla="*/ 1517068 h 1806210"/>
                  <a:gd name="connsiteX43" fmla="*/ 1122452 w 1819805"/>
                  <a:gd name="connsiteY43" fmla="*/ 1592818 h 1806210"/>
                  <a:gd name="connsiteX44" fmla="*/ 1122452 w 1819805"/>
                  <a:gd name="connsiteY44" fmla="*/ 1758804 h 1806210"/>
                  <a:gd name="connsiteX45" fmla="*/ 1108994 w 1819805"/>
                  <a:gd name="connsiteY45" fmla="*/ 1766109 h 1806210"/>
                  <a:gd name="connsiteX46" fmla="*/ 910367 w 1819805"/>
                  <a:gd name="connsiteY46" fmla="*/ 1806210 h 1806210"/>
                  <a:gd name="connsiteX47" fmla="*/ 711740 w 1819805"/>
                  <a:gd name="connsiteY47" fmla="*/ 1766109 h 1806210"/>
                  <a:gd name="connsiteX48" fmla="*/ 698283 w 1819805"/>
                  <a:gd name="connsiteY48" fmla="*/ 1758805 h 1806210"/>
                  <a:gd name="connsiteX49" fmla="*/ 698283 w 1819805"/>
                  <a:gd name="connsiteY49" fmla="*/ 1592815 h 1806210"/>
                  <a:gd name="connsiteX50" fmla="*/ 774031 w 1819805"/>
                  <a:gd name="connsiteY50" fmla="*/ 1517067 h 1806210"/>
                  <a:gd name="connsiteX51" fmla="*/ 694770 w 1819805"/>
                  <a:gd name="connsiteY51" fmla="*/ 1437805 h 1806210"/>
                  <a:gd name="connsiteX52" fmla="*/ 683230 w 1819805"/>
                  <a:gd name="connsiteY52" fmla="*/ 1437805 h 1806210"/>
                  <a:gd name="connsiteX53" fmla="*/ 679970 w 1819805"/>
                  <a:gd name="connsiteY53" fmla="*/ 1434545 h 1806210"/>
                  <a:gd name="connsiteX54" fmla="*/ 564632 w 1819805"/>
                  <a:gd name="connsiteY54" fmla="*/ 1434544 h 1806210"/>
                  <a:gd name="connsiteX55" fmla="*/ 564632 w 1819805"/>
                  <a:gd name="connsiteY55" fmla="*/ 1541671 h 1806210"/>
                  <a:gd name="connsiteX56" fmla="*/ 447263 w 1819805"/>
                  <a:gd name="connsiteY56" fmla="*/ 1659041 h 1806210"/>
                  <a:gd name="connsiteX57" fmla="*/ 432581 w 1819805"/>
                  <a:gd name="connsiteY57" fmla="*/ 1654690 h 1806210"/>
                  <a:gd name="connsiteX58" fmla="*/ 263774 w 1819805"/>
                  <a:gd name="connsiteY58" fmla="*/ 1542595 h 1806210"/>
                  <a:gd name="connsiteX59" fmla="*/ 151679 w 1819805"/>
                  <a:gd name="connsiteY59" fmla="*/ 1373789 h 1806210"/>
                  <a:gd name="connsiteX60" fmla="*/ 147329 w 1819805"/>
                  <a:gd name="connsiteY60" fmla="*/ 1359109 h 1806210"/>
                  <a:gd name="connsiteX61" fmla="*/ 264701 w 1819805"/>
                  <a:gd name="connsiteY61" fmla="*/ 1241736 h 1806210"/>
                  <a:gd name="connsiteX62" fmla="*/ 371826 w 1819805"/>
                  <a:gd name="connsiteY62" fmla="*/ 1241736 h 1806210"/>
                  <a:gd name="connsiteX63" fmla="*/ 371826 w 1819805"/>
                  <a:gd name="connsiteY63" fmla="*/ 1126401 h 1806210"/>
                  <a:gd name="connsiteX64" fmla="*/ 370785 w 1819805"/>
                  <a:gd name="connsiteY64" fmla="*/ 1125360 h 1806210"/>
                  <a:gd name="connsiteX65" fmla="*/ 370785 w 1819805"/>
                  <a:gd name="connsiteY65" fmla="*/ 1122402 h 1806210"/>
                  <a:gd name="connsiteX66" fmla="*/ 289142 w 1819805"/>
                  <a:gd name="connsiteY66" fmla="*/ 1040759 h 1806210"/>
                  <a:gd name="connsiteX67" fmla="*/ 213392 w 1819805"/>
                  <a:gd name="connsiteY67" fmla="*/ 1116509 h 1806210"/>
                  <a:gd name="connsiteX68" fmla="*/ 47406 w 1819805"/>
                  <a:gd name="connsiteY68" fmla="*/ 1116509 h 1806210"/>
                  <a:gd name="connsiteX69" fmla="*/ 40101 w 1819805"/>
                  <a:gd name="connsiteY69" fmla="*/ 1103051 h 1806210"/>
                  <a:gd name="connsiteX70" fmla="*/ 0 w 1819805"/>
                  <a:gd name="connsiteY70" fmla="*/ 904424 h 1806210"/>
                  <a:gd name="connsiteX71" fmla="*/ 40101 w 1819805"/>
                  <a:gd name="connsiteY71" fmla="*/ 705797 h 1806210"/>
                  <a:gd name="connsiteX72" fmla="*/ 47405 w 1819805"/>
                  <a:gd name="connsiteY72" fmla="*/ 692340 h 1806210"/>
                  <a:gd name="connsiteX73" fmla="*/ 213395 w 1819805"/>
                  <a:gd name="connsiteY73" fmla="*/ 692340 h 1806210"/>
                  <a:gd name="connsiteX74" fmla="*/ 289143 w 1819805"/>
                  <a:gd name="connsiteY74" fmla="*/ 768088 h 1806210"/>
                  <a:gd name="connsiteX75" fmla="*/ 370785 w 1819805"/>
                  <a:gd name="connsiteY75" fmla="*/ 686447 h 1806210"/>
                  <a:gd name="connsiteX76" fmla="*/ 370785 w 1819805"/>
                  <a:gd name="connsiteY76" fmla="*/ 683486 h 1806210"/>
                  <a:gd name="connsiteX77" fmla="*/ 374208 w 1819805"/>
                  <a:gd name="connsiteY77" fmla="*/ 680064 h 1806210"/>
                  <a:gd name="connsiteX78" fmla="*/ 374209 w 1819805"/>
                  <a:gd name="connsiteY78" fmla="*/ 567645 h 1806210"/>
                  <a:gd name="connsiteX79" fmla="*/ 267081 w 1819805"/>
                  <a:gd name="connsiteY79" fmla="*/ 567645 h 1806210"/>
                  <a:gd name="connsiteX80" fmla="*/ 149712 w 1819805"/>
                  <a:gd name="connsiteY80" fmla="*/ 450275 h 1806210"/>
                  <a:gd name="connsiteX81" fmla="*/ 154062 w 1819805"/>
                  <a:gd name="connsiteY81" fmla="*/ 435593 h 1806210"/>
                  <a:gd name="connsiteX82" fmla="*/ 266157 w 1819805"/>
                  <a:gd name="connsiteY82" fmla="*/ 266787 h 1806210"/>
                  <a:gd name="connsiteX83" fmla="*/ 434964 w 1819805"/>
                  <a:gd name="connsiteY83" fmla="*/ 154692 h 1806210"/>
                  <a:gd name="connsiteX84" fmla="*/ 449644 w 1819805"/>
                  <a:gd name="connsiteY84" fmla="*/ 150341 h 1806210"/>
                  <a:gd name="connsiteX85" fmla="*/ 567017 w 1819805"/>
                  <a:gd name="connsiteY85" fmla="*/ 267714 h 1806210"/>
                  <a:gd name="connsiteX86" fmla="*/ 567017 w 1819805"/>
                  <a:gd name="connsiteY86" fmla="*/ 374838 h 1806210"/>
                  <a:gd name="connsiteX87" fmla="*/ 679433 w 1819805"/>
                  <a:gd name="connsiteY87" fmla="*/ 374839 h 1806210"/>
                  <a:gd name="connsiteX88" fmla="*/ 683230 w 1819805"/>
                  <a:gd name="connsiteY88" fmla="*/ 371041 h 1806210"/>
                  <a:gd name="connsiteX89" fmla="*/ 692132 w 1819805"/>
                  <a:gd name="connsiteY89" fmla="*/ 371041 h 1806210"/>
                  <a:gd name="connsiteX90" fmla="*/ 774032 w 1819805"/>
                  <a:gd name="connsiteY90" fmla="*/ 289142 h 1806210"/>
                  <a:gd name="connsiteX91" fmla="*/ 698282 w 1819805"/>
                  <a:gd name="connsiteY91" fmla="*/ 213392 h 1806210"/>
                  <a:gd name="connsiteX92" fmla="*/ 698282 w 1819805"/>
                  <a:gd name="connsiteY92" fmla="*/ 47406 h 1806210"/>
                  <a:gd name="connsiteX93" fmla="*/ 711740 w 1819805"/>
                  <a:gd name="connsiteY93" fmla="*/ 40101 h 1806210"/>
                  <a:gd name="connsiteX94" fmla="*/ 910367 w 1819805"/>
                  <a:gd name="connsiteY94" fmla="*/ 0 h 18062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</a:cxnLst>
                <a:rect l="l" t="t" r="r" b="b"/>
                <a:pathLst>
                  <a:path w="1819805" h="1806210">
                    <a:moveTo>
                      <a:pt x="910367" y="0"/>
                    </a:moveTo>
                    <a:cubicBezTo>
                      <a:pt x="980823" y="0"/>
                      <a:pt x="1047944" y="14279"/>
                      <a:pt x="1108994" y="40101"/>
                    </a:cubicBezTo>
                    <a:lnTo>
                      <a:pt x="1122451" y="47405"/>
                    </a:lnTo>
                    <a:lnTo>
                      <a:pt x="1122451" y="213395"/>
                    </a:lnTo>
                    <a:lnTo>
                      <a:pt x="1046703" y="289143"/>
                    </a:lnTo>
                    <a:lnTo>
                      <a:pt x="1128600" y="371041"/>
                    </a:lnTo>
                    <a:lnTo>
                      <a:pt x="1137504" y="371041"/>
                    </a:lnTo>
                    <a:lnTo>
                      <a:pt x="1143685" y="377221"/>
                    </a:lnTo>
                    <a:lnTo>
                      <a:pt x="1258412" y="377222"/>
                    </a:lnTo>
                    <a:lnTo>
                      <a:pt x="1258412" y="270095"/>
                    </a:lnTo>
                    <a:lnTo>
                      <a:pt x="1375782" y="152725"/>
                    </a:lnTo>
                    <a:lnTo>
                      <a:pt x="1390464" y="157076"/>
                    </a:lnTo>
                    <a:cubicBezTo>
                      <a:pt x="1451891" y="181986"/>
                      <a:pt x="1509450" y="219351"/>
                      <a:pt x="1559270" y="269171"/>
                    </a:cubicBezTo>
                    <a:cubicBezTo>
                      <a:pt x="1609090" y="318991"/>
                      <a:pt x="1646455" y="376550"/>
                      <a:pt x="1671365" y="437977"/>
                    </a:cubicBezTo>
                    <a:lnTo>
                      <a:pt x="1675715" y="452658"/>
                    </a:lnTo>
                    <a:lnTo>
                      <a:pt x="1558343" y="570030"/>
                    </a:lnTo>
                    <a:lnTo>
                      <a:pt x="1451219" y="570030"/>
                    </a:lnTo>
                    <a:lnTo>
                      <a:pt x="1451218" y="686264"/>
                    </a:lnTo>
                    <a:lnTo>
                      <a:pt x="1530663" y="765710"/>
                    </a:lnTo>
                    <a:lnTo>
                      <a:pt x="1606413" y="689960"/>
                    </a:lnTo>
                    <a:lnTo>
                      <a:pt x="1772399" y="689960"/>
                    </a:lnTo>
                    <a:lnTo>
                      <a:pt x="1779704" y="703418"/>
                    </a:lnTo>
                    <a:cubicBezTo>
                      <a:pt x="1805526" y="764468"/>
                      <a:pt x="1819805" y="831589"/>
                      <a:pt x="1819805" y="902045"/>
                    </a:cubicBezTo>
                    <a:cubicBezTo>
                      <a:pt x="1819805" y="972501"/>
                      <a:pt x="1805526" y="1039622"/>
                      <a:pt x="1779704" y="1100672"/>
                    </a:cubicBezTo>
                    <a:lnTo>
                      <a:pt x="1772400" y="1114129"/>
                    </a:lnTo>
                    <a:lnTo>
                      <a:pt x="1606410" y="1114129"/>
                    </a:lnTo>
                    <a:lnTo>
                      <a:pt x="1530662" y="1038381"/>
                    </a:lnTo>
                    <a:lnTo>
                      <a:pt x="1449949" y="1119092"/>
                    </a:lnTo>
                    <a:lnTo>
                      <a:pt x="1449949" y="1125360"/>
                    </a:lnTo>
                    <a:lnTo>
                      <a:pt x="1448838" y="1126472"/>
                    </a:lnTo>
                    <a:lnTo>
                      <a:pt x="1448837" y="1241399"/>
                    </a:lnTo>
                    <a:lnTo>
                      <a:pt x="1555964" y="1241399"/>
                    </a:lnTo>
                    <a:lnTo>
                      <a:pt x="1673333" y="1358768"/>
                    </a:lnTo>
                    <a:lnTo>
                      <a:pt x="1668983" y="1373450"/>
                    </a:lnTo>
                    <a:cubicBezTo>
                      <a:pt x="1644073" y="1434878"/>
                      <a:pt x="1606708" y="1492436"/>
                      <a:pt x="1556888" y="1542256"/>
                    </a:cubicBezTo>
                    <a:cubicBezTo>
                      <a:pt x="1507068" y="1592076"/>
                      <a:pt x="1449509" y="1629441"/>
                      <a:pt x="1388082" y="1654351"/>
                    </a:cubicBezTo>
                    <a:lnTo>
                      <a:pt x="1373401" y="1658702"/>
                    </a:lnTo>
                    <a:lnTo>
                      <a:pt x="1256029" y="1541329"/>
                    </a:lnTo>
                    <a:lnTo>
                      <a:pt x="1256029" y="1434205"/>
                    </a:lnTo>
                    <a:lnTo>
                      <a:pt x="1141105" y="1434205"/>
                    </a:lnTo>
                    <a:lnTo>
                      <a:pt x="1137504" y="1437805"/>
                    </a:lnTo>
                    <a:lnTo>
                      <a:pt x="1125966" y="1437805"/>
                    </a:lnTo>
                    <a:lnTo>
                      <a:pt x="1046702" y="1517068"/>
                    </a:lnTo>
                    <a:lnTo>
                      <a:pt x="1122452" y="1592818"/>
                    </a:lnTo>
                    <a:lnTo>
                      <a:pt x="1122452" y="1758804"/>
                    </a:lnTo>
                    <a:lnTo>
                      <a:pt x="1108994" y="1766109"/>
                    </a:lnTo>
                    <a:cubicBezTo>
                      <a:pt x="1047944" y="1791931"/>
                      <a:pt x="980823" y="1806210"/>
                      <a:pt x="910367" y="1806210"/>
                    </a:cubicBezTo>
                    <a:cubicBezTo>
                      <a:pt x="839911" y="1806210"/>
                      <a:pt x="772790" y="1791931"/>
                      <a:pt x="711740" y="1766109"/>
                    </a:cubicBezTo>
                    <a:lnTo>
                      <a:pt x="698283" y="1758805"/>
                    </a:lnTo>
                    <a:lnTo>
                      <a:pt x="698283" y="1592815"/>
                    </a:lnTo>
                    <a:lnTo>
                      <a:pt x="774031" y="1517067"/>
                    </a:lnTo>
                    <a:lnTo>
                      <a:pt x="694770" y="1437805"/>
                    </a:lnTo>
                    <a:lnTo>
                      <a:pt x="683230" y="1437805"/>
                    </a:lnTo>
                    <a:lnTo>
                      <a:pt x="679970" y="1434545"/>
                    </a:lnTo>
                    <a:lnTo>
                      <a:pt x="564632" y="1434544"/>
                    </a:lnTo>
                    <a:lnTo>
                      <a:pt x="564632" y="1541671"/>
                    </a:lnTo>
                    <a:lnTo>
                      <a:pt x="447263" y="1659041"/>
                    </a:lnTo>
                    <a:lnTo>
                      <a:pt x="432581" y="1654690"/>
                    </a:lnTo>
                    <a:cubicBezTo>
                      <a:pt x="371153" y="1629780"/>
                      <a:pt x="313594" y="1592415"/>
                      <a:pt x="263774" y="1542595"/>
                    </a:cubicBezTo>
                    <a:cubicBezTo>
                      <a:pt x="213954" y="1492775"/>
                      <a:pt x="176589" y="1435217"/>
                      <a:pt x="151679" y="1373789"/>
                    </a:cubicBezTo>
                    <a:lnTo>
                      <a:pt x="147329" y="1359109"/>
                    </a:lnTo>
                    <a:lnTo>
                      <a:pt x="264701" y="1241736"/>
                    </a:lnTo>
                    <a:lnTo>
                      <a:pt x="371826" y="1241736"/>
                    </a:lnTo>
                    <a:lnTo>
                      <a:pt x="371826" y="1126401"/>
                    </a:lnTo>
                    <a:lnTo>
                      <a:pt x="370785" y="1125360"/>
                    </a:lnTo>
                    <a:lnTo>
                      <a:pt x="370785" y="1122402"/>
                    </a:lnTo>
                    <a:lnTo>
                      <a:pt x="289142" y="1040759"/>
                    </a:lnTo>
                    <a:lnTo>
                      <a:pt x="213392" y="1116509"/>
                    </a:lnTo>
                    <a:lnTo>
                      <a:pt x="47406" y="1116509"/>
                    </a:lnTo>
                    <a:lnTo>
                      <a:pt x="40101" y="1103051"/>
                    </a:lnTo>
                    <a:cubicBezTo>
                      <a:pt x="14279" y="1042001"/>
                      <a:pt x="0" y="974880"/>
                      <a:pt x="0" y="904424"/>
                    </a:cubicBezTo>
                    <a:cubicBezTo>
                      <a:pt x="0" y="833968"/>
                      <a:pt x="14279" y="766847"/>
                      <a:pt x="40101" y="705797"/>
                    </a:cubicBezTo>
                    <a:lnTo>
                      <a:pt x="47405" y="692340"/>
                    </a:lnTo>
                    <a:lnTo>
                      <a:pt x="213395" y="692340"/>
                    </a:lnTo>
                    <a:lnTo>
                      <a:pt x="289143" y="768088"/>
                    </a:lnTo>
                    <a:lnTo>
                      <a:pt x="370785" y="686447"/>
                    </a:lnTo>
                    <a:lnTo>
                      <a:pt x="370785" y="683486"/>
                    </a:lnTo>
                    <a:lnTo>
                      <a:pt x="374208" y="680064"/>
                    </a:lnTo>
                    <a:lnTo>
                      <a:pt x="374209" y="567645"/>
                    </a:lnTo>
                    <a:lnTo>
                      <a:pt x="267081" y="567645"/>
                    </a:lnTo>
                    <a:lnTo>
                      <a:pt x="149712" y="450275"/>
                    </a:lnTo>
                    <a:lnTo>
                      <a:pt x="154062" y="435593"/>
                    </a:lnTo>
                    <a:cubicBezTo>
                      <a:pt x="178972" y="374166"/>
                      <a:pt x="216337" y="316607"/>
                      <a:pt x="266157" y="266787"/>
                    </a:cubicBezTo>
                    <a:cubicBezTo>
                      <a:pt x="315977" y="216967"/>
                      <a:pt x="373536" y="179602"/>
                      <a:pt x="434964" y="154692"/>
                    </a:cubicBezTo>
                    <a:lnTo>
                      <a:pt x="449644" y="150341"/>
                    </a:lnTo>
                    <a:lnTo>
                      <a:pt x="567017" y="267714"/>
                    </a:lnTo>
                    <a:lnTo>
                      <a:pt x="567017" y="374838"/>
                    </a:lnTo>
                    <a:lnTo>
                      <a:pt x="679433" y="374839"/>
                    </a:lnTo>
                    <a:lnTo>
                      <a:pt x="683230" y="371041"/>
                    </a:lnTo>
                    <a:lnTo>
                      <a:pt x="692132" y="371041"/>
                    </a:lnTo>
                    <a:lnTo>
                      <a:pt x="774032" y="289142"/>
                    </a:lnTo>
                    <a:lnTo>
                      <a:pt x="698282" y="213392"/>
                    </a:lnTo>
                    <a:lnTo>
                      <a:pt x="698282" y="47406"/>
                    </a:lnTo>
                    <a:lnTo>
                      <a:pt x="711740" y="40101"/>
                    </a:lnTo>
                    <a:cubicBezTo>
                      <a:pt x="772790" y="14279"/>
                      <a:pt x="839911" y="0"/>
                      <a:pt x="910367" y="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3" name="Rectangle 192"/>
              <p:cNvSpPr/>
              <p:nvPr/>
            </p:nvSpPr>
            <p:spPr>
              <a:xfrm>
                <a:off x="6190293" y="4244367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4" name="Rectangle 193"/>
              <p:cNvSpPr/>
              <p:nvPr/>
            </p:nvSpPr>
            <p:spPr>
              <a:xfrm>
                <a:off x="4759653" y="3901400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5" name="Rectangle 194"/>
              <p:cNvSpPr/>
              <p:nvPr/>
            </p:nvSpPr>
            <p:spPr>
              <a:xfrm>
                <a:off x="6191012" y="3897696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6" name="Rectangle 195"/>
              <p:cNvSpPr/>
              <p:nvPr/>
            </p:nvSpPr>
            <p:spPr>
              <a:xfrm rot="16200000">
                <a:off x="5301354" y="4783251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7" name="Rectangle 196"/>
              <p:cNvSpPr/>
              <p:nvPr/>
            </p:nvSpPr>
            <p:spPr>
              <a:xfrm rot="16200000">
                <a:off x="5650753" y="4783252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8" name="Rectangle 197"/>
              <p:cNvSpPr/>
              <p:nvPr/>
            </p:nvSpPr>
            <p:spPr>
              <a:xfrm rot="16200000">
                <a:off x="5301354" y="3363828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9" name="Rectangle 198"/>
              <p:cNvSpPr/>
              <p:nvPr/>
            </p:nvSpPr>
            <p:spPr>
              <a:xfrm rot="16200000">
                <a:off x="5648785" y="3359692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0" name="Rectangle 199"/>
              <p:cNvSpPr/>
              <p:nvPr/>
            </p:nvSpPr>
            <p:spPr>
              <a:xfrm>
                <a:off x="4760165" y="4247470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1" name="Rectangle 200"/>
              <p:cNvSpPr/>
              <p:nvPr/>
            </p:nvSpPr>
            <p:spPr>
              <a:xfrm rot="2700000">
                <a:off x="5092182" y="3451959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2" name="Rectangle 201"/>
              <p:cNvSpPr/>
              <p:nvPr/>
            </p:nvSpPr>
            <p:spPr>
              <a:xfrm rot="2700000">
                <a:off x="4844531" y="3694847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3" name="Rectangle 202"/>
              <p:cNvSpPr/>
              <p:nvPr/>
            </p:nvSpPr>
            <p:spPr>
              <a:xfrm rot="2700000">
                <a:off x="6106594" y="4452084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4" name="Rectangle 203"/>
              <p:cNvSpPr/>
              <p:nvPr/>
            </p:nvSpPr>
            <p:spPr>
              <a:xfrm rot="2700000">
                <a:off x="5863705" y="4697353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5" name="Rectangle 204"/>
              <p:cNvSpPr/>
              <p:nvPr/>
            </p:nvSpPr>
            <p:spPr>
              <a:xfrm rot="-2700000">
                <a:off x="5865378" y="3451659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6" name="Rectangle 205"/>
              <p:cNvSpPr/>
              <p:nvPr/>
            </p:nvSpPr>
            <p:spPr>
              <a:xfrm rot="-2700000">
                <a:off x="4841923" y="4454469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7" name="Rectangle 206"/>
              <p:cNvSpPr/>
              <p:nvPr/>
            </p:nvSpPr>
            <p:spPr>
              <a:xfrm rot="-2700000">
                <a:off x="5087193" y="4699738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8" name="Rectangle 207"/>
              <p:cNvSpPr/>
              <p:nvPr/>
            </p:nvSpPr>
            <p:spPr>
              <a:xfrm rot="-2700000">
                <a:off x="6111128" y="3697232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</p:grpSp>
        <p:sp>
          <p:nvSpPr>
            <p:cNvPr id="183" name="Rectangle 182"/>
            <p:cNvSpPr/>
            <p:nvPr/>
          </p:nvSpPr>
          <p:spPr>
            <a:xfrm rot="18900000">
              <a:off x="3344716" y="2444298"/>
              <a:ext cx="523329" cy="569452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84" name="Rectangle 183"/>
            <p:cNvSpPr/>
            <p:nvPr/>
          </p:nvSpPr>
          <p:spPr>
            <a:xfrm>
              <a:off x="4380795" y="2008520"/>
              <a:ext cx="523691" cy="57322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85" name="Rectangle 184"/>
            <p:cNvSpPr/>
            <p:nvPr/>
          </p:nvSpPr>
          <p:spPr>
            <a:xfrm rot="16200000">
              <a:off x="2914522" y="3459386"/>
              <a:ext cx="523690" cy="57322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86" name="Rectangle 185"/>
            <p:cNvSpPr/>
            <p:nvPr/>
          </p:nvSpPr>
          <p:spPr>
            <a:xfrm rot="8100000">
              <a:off x="5375502" y="4472891"/>
              <a:ext cx="523329" cy="569452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87" name="Rectangle 186"/>
            <p:cNvSpPr/>
            <p:nvPr/>
          </p:nvSpPr>
          <p:spPr>
            <a:xfrm rot="13500000">
              <a:off x="3338913" y="4479351"/>
              <a:ext cx="523329" cy="569452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88" name="Rectangle 187"/>
            <p:cNvSpPr/>
            <p:nvPr/>
          </p:nvSpPr>
          <p:spPr>
            <a:xfrm rot="2700000">
              <a:off x="5378684" y="2438332"/>
              <a:ext cx="523329" cy="569452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89" name="Rectangle 188"/>
            <p:cNvSpPr/>
            <p:nvPr/>
          </p:nvSpPr>
          <p:spPr>
            <a:xfrm rot="5400000">
              <a:off x="5801976" y="3451355"/>
              <a:ext cx="523690" cy="57322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90" name="Rectangle 189"/>
            <p:cNvSpPr/>
            <p:nvPr/>
          </p:nvSpPr>
          <p:spPr>
            <a:xfrm rot="10800000">
              <a:off x="4359282" y="4896401"/>
              <a:ext cx="523691" cy="57322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sp>
        <p:nvSpPr>
          <p:cNvPr id="210" name="Oval 209"/>
          <p:cNvSpPr/>
          <p:nvPr/>
        </p:nvSpPr>
        <p:spPr>
          <a:xfrm>
            <a:off x="4620746" y="3736046"/>
            <a:ext cx="171450" cy="17145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aphicFrame>
        <p:nvGraphicFramePr>
          <p:cNvPr id="209" name="Chart 208"/>
          <p:cNvGraphicFramePr>
            <a:graphicFrameLocks/>
          </p:cNvGraphicFramePr>
          <p:nvPr/>
        </p:nvGraphicFramePr>
        <p:xfrm>
          <a:off x="1465282" y="820582"/>
          <a:ext cx="6482378" cy="60023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37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733877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0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10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10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09" grpId="0">
        <p:bldAsOne/>
      </p:bldGraphic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49" y="1825625"/>
            <a:ext cx="8441209" cy="4351338"/>
          </a:xfrm>
        </p:spPr>
        <p:txBody>
          <a:bodyPr>
            <a:normAutofit lnSpcReduction="10000"/>
          </a:bodyPr>
          <a:lstStyle/>
          <a:p>
            <a:r>
              <a:rPr lang="fr-CH"/>
              <a:t>Couple électromagnétique</a:t>
            </a:r>
          </a:p>
          <a:p>
            <a:pPr lvl="1"/>
            <a:r>
              <a:rPr lang="fr-CH"/>
              <a:t>Couple en fonction des inductances</a:t>
            </a:r>
          </a:p>
          <a:p>
            <a:r>
              <a:rPr lang="fr-CH">
                <a:solidFill>
                  <a:srgbClr val="FF0000"/>
                </a:solidFill>
              </a:rPr>
              <a:t>Champ tournant</a:t>
            </a:r>
          </a:p>
          <a:p>
            <a:pPr lvl="1"/>
            <a:r>
              <a:rPr lang="fr-CH">
                <a:solidFill>
                  <a:srgbClr val="FF0000"/>
                </a:solidFill>
              </a:rPr>
              <a:t>Biphasé</a:t>
            </a:r>
            <a:endParaRPr lang="fr-CH"/>
          </a:p>
          <a:p>
            <a:r>
              <a:rPr lang="fr-CH"/>
              <a:t>Nombre de paires de pôles</a:t>
            </a:r>
          </a:p>
          <a:p>
            <a:r>
              <a:rPr lang="fr-CH"/>
              <a:t>Rappels</a:t>
            </a:r>
          </a:p>
          <a:p>
            <a:pPr lvl="1"/>
            <a:r>
              <a:rPr lang="fr-CH"/>
              <a:t>Couplage étoile-triangle</a:t>
            </a:r>
          </a:p>
          <a:p>
            <a:pPr lvl="1"/>
            <a:r>
              <a:rPr lang="fr-CH"/>
              <a:t>Puissances</a:t>
            </a:r>
          </a:p>
          <a:p>
            <a:pPr lvl="1"/>
            <a:r>
              <a:rPr lang="fr-CH"/>
              <a:t>Plaque signalétique triphasée</a:t>
            </a:r>
          </a:p>
          <a:p>
            <a:r>
              <a:rPr lang="fr-CH"/>
              <a:t>Grandeurs relatives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38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026520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" name="Object 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93455387"/>
              </p:ext>
            </p:extLst>
          </p:nvPr>
        </p:nvGraphicFramePr>
        <p:xfrm>
          <a:off x="530972" y="1274408"/>
          <a:ext cx="5524500" cy="218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6004" name="Equation" r:id="rId4" imgW="5524200" imgH="2184120" progId="Equation.DSMT4">
                  <p:embed/>
                </p:oleObj>
              </mc:Choice>
              <mc:Fallback>
                <p:oleObj name="Equation" r:id="rId4" imgW="5524200" imgH="2184120" progId="Equation.DSMT4">
                  <p:embed/>
                  <p:pic>
                    <p:nvPicPr>
                      <p:cNvPr id="28" name="Object 27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30972" y="1274408"/>
                        <a:ext cx="5524500" cy="2184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" name="Object 2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25508097"/>
              </p:ext>
            </p:extLst>
          </p:nvPr>
        </p:nvGraphicFramePr>
        <p:xfrm>
          <a:off x="699584" y="3689302"/>
          <a:ext cx="6096000" cy="965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6005" name="Equation" r:id="rId6" imgW="6095880" imgH="965160" progId="Equation.DSMT4">
                  <p:embed/>
                </p:oleObj>
              </mc:Choice>
              <mc:Fallback>
                <p:oleObj name="Equation" r:id="rId6" imgW="6095880" imgH="965160" progId="Equation.DSMT4">
                  <p:embed/>
                  <p:pic>
                    <p:nvPicPr>
                      <p:cNvPr id="30" name="Object 29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99584" y="3689302"/>
                        <a:ext cx="6096000" cy="965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 Box 30"/>
          <p:cNvSpPr txBox="1">
            <a:spLocks noChangeArrowheads="1"/>
          </p:cNvSpPr>
          <p:nvPr/>
        </p:nvSpPr>
        <p:spPr bwMode="auto">
          <a:xfrm>
            <a:off x="530972" y="5107466"/>
            <a:ext cx="332401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 sz="1400"/>
              <a:t>Triphasé</a:t>
            </a:r>
            <a:endParaRPr lang="en-US" sz="1400"/>
          </a:p>
        </p:txBody>
      </p:sp>
      <p:sp>
        <p:nvSpPr>
          <p:cNvPr id="13" name="Text Box 30"/>
          <p:cNvSpPr txBox="1">
            <a:spLocks noChangeArrowheads="1"/>
          </p:cNvSpPr>
          <p:nvPr/>
        </p:nvSpPr>
        <p:spPr bwMode="auto">
          <a:xfrm>
            <a:off x="6640419" y="1035472"/>
            <a:ext cx="236473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 sz="1400"/>
              <a:t>Décâlé de 90° temporel et géométrique</a:t>
            </a:r>
            <a:endParaRPr lang="en-US" sz="1400"/>
          </a:p>
        </p:txBody>
      </p:sp>
      <p:sp>
        <p:nvSpPr>
          <p:cNvPr id="1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86600" y="6492671"/>
            <a:ext cx="2057400" cy="365125"/>
          </a:xfrm>
        </p:spPr>
        <p:txBody>
          <a:bodyPr/>
          <a:lstStyle/>
          <a:p>
            <a:fld id="{6A735C90-C00B-4627-AE3D-D019B942ACBB}" type="slidenum">
              <a:rPr lang="fr-CH" smtClean="0"/>
              <a:t>39</a:t>
            </a:fld>
            <a:endParaRPr lang="fr-CH"/>
          </a:p>
        </p:txBody>
      </p:sp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F66B60DB-6AB7-4E58-9183-27DBC1059AC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22854566"/>
              </p:ext>
            </p:extLst>
          </p:nvPr>
        </p:nvGraphicFramePr>
        <p:xfrm>
          <a:off x="771525" y="5337960"/>
          <a:ext cx="7696200" cy="965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6006" name="Equation" r:id="rId8" imgW="7696080" imgH="965160" progId="Equation.DSMT4">
                  <p:embed/>
                </p:oleObj>
              </mc:Choice>
              <mc:Fallback>
                <p:oleObj name="Equation" r:id="rId8" imgW="7696080" imgH="965160" progId="Equation.DSMT4">
                  <p:embed/>
                  <p:pic>
                    <p:nvPicPr>
                      <p:cNvPr id="2" name="Object 1">
                        <a:extLst>
                          <a:ext uri="{FF2B5EF4-FFF2-40B4-BE49-F238E27FC236}">
                            <a16:creationId xmlns:a16="http://schemas.microsoft.com/office/drawing/2014/main" id="{F66B60DB-6AB7-4E58-9183-27DBC1059AC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771525" y="5337960"/>
                        <a:ext cx="7696200" cy="965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itle 1">
            <a:extLst>
              <a:ext uri="{FF2B5EF4-FFF2-40B4-BE49-F238E27FC236}">
                <a16:creationId xmlns:a16="http://schemas.microsoft.com/office/drawing/2014/main" id="{5AC73B3C-DCFF-4DA3-8812-CE19D0AE923F}"/>
              </a:ext>
            </a:extLst>
          </p:cNvPr>
          <p:cNvSpPr txBox="1">
            <a:spLocks/>
          </p:cNvSpPr>
          <p:nvPr/>
        </p:nvSpPr>
        <p:spPr>
          <a:xfrm>
            <a:off x="628648" y="0"/>
            <a:ext cx="8515351" cy="906182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CH" sz="2000" dirty="0">
                <a:latin typeface="+mn-lt"/>
              </a:rPr>
              <a:t>Champ </a:t>
            </a:r>
            <a:r>
              <a:rPr lang="fr-CH" sz="2000">
                <a:latin typeface="+mn-lt"/>
              </a:rPr>
              <a:t>d'induction pour enroulement biphasé</a:t>
            </a:r>
            <a:endParaRPr lang="fr-CH" sz="2000" dirty="0">
              <a:latin typeface="+mn-lt"/>
            </a:endParaRPr>
          </a:p>
        </p:txBody>
      </p:sp>
      <p:sp>
        <p:nvSpPr>
          <p:cNvPr id="10" name="Text Box 30">
            <a:extLst>
              <a:ext uri="{FF2B5EF4-FFF2-40B4-BE49-F238E27FC236}">
                <a16:creationId xmlns:a16="http://schemas.microsoft.com/office/drawing/2014/main" id="{C80F930C-0951-4DE3-8180-22F42982DC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1525" y="752297"/>
            <a:ext cx="213962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 sz="1400"/>
              <a:t>pour le fondamental</a:t>
            </a:r>
            <a:endParaRPr lang="en-US" sz="1400"/>
          </a:p>
        </p:txBody>
      </p:sp>
    </p:spTree>
    <p:extLst>
      <p:ext uri="{BB962C8B-B14F-4D97-AF65-F5344CB8AC3E}">
        <p14:creationId xmlns:p14="http://schemas.microsoft.com/office/powerpoint/2010/main" val="1113232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628649" y="0"/>
            <a:ext cx="7886700" cy="119300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CH" sz="2000">
                <a:latin typeface="+mn-lt"/>
              </a:rPr>
              <a:t>Champ tournant généré avec du biphasé</a:t>
            </a:r>
            <a:endParaRPr lang="fr-CH" sz="2000"/>
          </a:p>
        </p:txBody>
      </p:sp>
      <p:sp>
        <p:nvSpPr>
          <p:cNvPr id="1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86600" y="6492671"/>
            <a:ext cx="2057400" cy="365125"/>
          </a:xfrm>
        </p:spPr>
        <p:txBody>
          <a:bodyPr/>
          <a:lstStyle/>
          <a:p>
            <a:fld id="{6A735C90-C00B-4627-AE3D-D019B942ACBB}" type="slidenum">
              <a:rPr lang="fr-CH" smtClean="0"/>
              <a:t>40</a:t>
            </a:fld>
            <a:endParaRPr lang="fr-CH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596A051-F2FC-4817-9508-335CB267A21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94" r="15540"/>
          <a:stretch/>
        </p:blipFill>
        <p:spPr>
          <a:xfrm>
            <a:off x="728547" y="1086779"/>
            <a:ext cx="3486614" cy="40005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47E4696-67C9-4916-AA4F-9C04F4B6410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42" r="15889"/>
          <a:stretch/>
        </p:blipFill>
        <p:spPr>
          <a:xfrm>
            <a:off x="4847062" y="1086779"/>
            <a:ext cx="3449445" cy="4000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3901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86600" y="6492671"/>
            <a:ext cx="2057400" cy="365125"/>
          </a:xfrm>
        </p:spPr>
        <p:txBody>
          <a:bodyPr/>
          <a:lstStyle/>
          <a:p>
            <a:fld id="{6A735C90-C00B-4627-AE3D-D019B942ACBB}" type="slidenum">
              <a:rPr lang="fr-CH" smtClean="0"/>
              <a:t>41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751204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49" y="1825625"/>
            <a:ext cx="8441209" cy="4351338"/>
          </a:xfrm>
        </p:spPr>
        <p:txBody>
          <a:bodyPr>
            <a:normAutofit/>
          </a:bodyPr>
          <a:lstStyle/>
          <a:p>
            <a:r>
              <a:rPr lang="fr-CH"/>
              <a:t>Couple électromagnétique</a:t>
            </a:r>
          </a:p>
          <a:p>
            <a:pPr lvl="1"/>
            <a:r>
              <a:rPr lang="fr-CH"/>
              <a:t>Couple en fonction des inductances</a:t>
            </a:r>
          </a:p>
          <a:p>
            <a:r>
              <a:rPr lang="fr-CH"/>
              <a:t>Champ tournant</a:t>
            </a:r>
          </a:p>
          <a:p>
            <a:r>
              <a:rPr lang="fr-CH"/>
              <a:t>Nombre de paires de pôles</a:t>
            </a:r>
          </a:p>
          <a:p>
            <a:r>
              <a:rPr lang="fr-CH">
                <a:solidFill>
                  <a:srgbClr val="FF0000"/>
                </a:solidFill>
              </a:rPr>
              <a:t>Rappels</a:t>
            </a:r>
          </a:p>
          <a:p>
            <a:pPr lvl="1"/>
            <a:r>
              <a:rPr lang="fr-CH">
                <a:solidFill>
                  <a:srgbClr val="FF0000"/>
                </a:solidFill>
              </a:rPr>
              <a:t>Couplage étoile-triangle</a:t>
            </a:r>
          </a:p>
          <a:p>
            <a:pPr lvl="1"/>
            <a:r>
              <a:rPr lang="fr-CH">
                <a:solidFill>
                  <a:srgbClr val="FF0000"/>
                </a:solidFill>
              </a:rPr>
              <a:t>Puissances</a:t>
            </a:r>
          </a:p>
          <a:p>
            <a:pPr lvl="1"/>
            <a:r>
              <a:rPr lang="fr-CH">
                <a:solidFill>
                  <a:srgbClr val="FF0000"/>
                </a:solidFill>
              </a:rPr>
              <a:t>Plaque signalétique triphasée</a:t>
            </a:r>
          </a:p>
          <a:p>
            <a:r>
              <a:rPr lang="fr-CH"/>
              <a:t>Grandeurs relatives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42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59519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85"/>
          <p:cNvGrpSpPr>
            <a:grpSpLocks/>
          </p:cNvGrpSpPr>
          <p:nvPr/>
        </p:nvGrpSpPr>
        <p:grpSpPr bwMode="auto">
          <a:xfrm>
            <a:off x="889001" y="1405854"/>
            <a:ext cx="3554414" cy="3074987"/>
            <a:chOff x="560" y="1201"/>
            <a:chExt cx="2239" cy="1937"/>
          </a:xfrm>
        </p:grpSpPr>
        <p:sp>
          <p:nvSpPr>
            <p:cNvPr id="9" name="Line 25"/>
            <p:cNvSpPr>
              <a:spLocks noChangeShapeType="1"/>
            </p:cNvSpPr>
            <p:nvPr/>
          </p:nvSpPr>
          <p:spPr bwMode="auto">
            <a:xfrm flipH="1">
              <a:off x="560" y="1201"/>
              <a:ext cx="1451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0" name="Line 26"/>
            <p:cNvSpPr>
              <a:spLocks noChangeShapeType="1"/>
            </p:cNvSpPr>
            <p:nvPr/>
          </p:nvSpPr>
          <p:spPr bwMode="auto">
            <a:xfrm flipH="1">
              <a:off x="562" y="2709"/>
              <a:ext cx="725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1" name="Freeform 27"/>
            <p:cNvSpPr>
              <a:spLocks/>
            </p:cNvSpPr>
            <p:nvPr/>
          </p:nvSpPr>
          <p:spPr bwMode="auto">
            <a:xfrm>
              <a:off x="561" y="2733"/>
              <a:ext cx="2110" cy="405"/>
            </a:xfrm>
            <a:custGeom>
              <a:avLst/>
              <a:gdLst>
                <a:gd name="T0" fmla="*/ 2110 w 2110"/>
                <a:gd name="T1" fmla="*/ 0 h 691"/>
                <a:gd name="T2" fmla="*/ 2110 w 2110"/>
                <a:gd name="T3" fmla="*/ 688 h 691"/>
                <a:gd name="T4" fmla="*/ 0 w 2110"/>
                <a:gd name="T5" fmla="*/ 691 h 691"/>
                <a:gd name="T6" fmla="*/ 0 60000 65536"/>
                <a:gd name="T7" fmla="*/ 0 60000 65536"/>
                <a:gd name="T8" fmla="*/ 0 60000 65536"/>
                <a:gd name="T9" fmla="*/ 0 w 2110"/>
                <a:gd name="T10" fmla="*/ 0 h 691"/>
                <a:gd name="T11" fmla="*/ 2110 w 2110"/>
                <a:gd name="T12" fmla="*/ 691 h 69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10" h="691">
                  <a:moveTo>
                    <a:pt x="2110" y="0"/>
                  </a:moveTo>
                  <a:lnTo>
                    <a:pt x="2110" y="688"/>
                  </a:lnTo>
                  <a:lnTo>
                    <a:pt x="0" y="691"/>
                  </a:lnTo>
                </a:path>
              </a:pathLst>
            </a:custGeom>
            <a:noFill/>
            <a:ln w="19050">
              <a:solidFill>
                <a:schemeClr val="tx1"/>
              </a:solidFill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2" name="Group 56"/>
            <p:cNvGrpSpPr>
              <a:grpSpLocks/>
            </p:cNvGrpSpPr>
            <p:nvPr/>
          </p:nvGrpSpPr>
          <p:grpSpPr bwMode="auto">
            <a:xfrm>
              <a:off x="1927" y="1207"/>
              <a:ext cx="153" cy="890"/>
              <a:chOff x="3158" y="1576"/>
              <a:chExt cx="153" cy="890"/>
            </a:xfrm>
          </p:grpSpPr>
          <p:sp>
            <p:nvSpPr>
              <p:cNvPr id="19" name="Rectangle 31"/>
              <p:cNvSpPr>
                <a:spLocks noChangeAspect="1" noChangeArrowheads="1"/>
              </p:cNvSpPr>
              <p:nvPr/>
            </p:nvSpPr>
            <p:spPr bwMode="auto">
              <a:xfrm>
                <a:off x="3158" y="1800"/>
                <a:ext cx="153" cy="398"/>
              </a:xfrm>
              <a:prstGeom prst="rect">
                <a:avLst/>
              </a:prstGeom>
              <a:solidFill>
                <a:schemeClr val="tx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" name="Line 32"/>
              <p:cNvSpPr>
                <a:spLocks noChangeShapeType="1"/>
              </p:cNvSpPr>
              <p:nvPr/>
            </p:nvSpPr>
            <p:spPr bwMode="auto">
              <a:xfrm flipH="1">
                <a:off x="3234" y="1576"/>
                <a:ext cx="0" cy="89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 type="oval" w="med" len="med"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</p:grpSp>
        <p:grpSp>
          <p:nvGrpSpPr>
            <p:cNvPr id="13" name="Group 57"/>
            <p:cNvGrpSpPr>
              <a:grpSpLocks/>
            </p:cNvGrpSpPr>
            <p:nvPr/>
          </p:nvGrpSpPr>
          <p:grpSpPr bwMode="auto">
            <a:xfrm rot="-2829946">
              <a:off x="2253" y="1948"/>
              <a:ext cx="175" cy="917"/>
              <a:chOff x="3135" y="1569"/>
              <a:chExt cx="175" cy="917"/>
            </a:xfrm>
          </p:grpSpPr>
          <p:sp>
            <p:nvSpPr>
              <p:cNvPr id="17" name="Rectangle 58"/>
              <p:cNvSpPr>
                <a:spLocks noChangeAspect="1" noChangeArrowheads="1"/>
              </p:cNvSpPr>
              <p:nvPr/>
            </p:nvSpPr>
            <p:spPr bwMode="auto">
              <a:xfrm>
                <a:off x="3135" y="1779"/>
                <a:ext cx="175" cy="454"/>
              </a:xfrm>
              <a:prstGeom prst="rect">
                <a:avLst/>
              </a:prstGeom>
              <a:solidFill>
                <a:schemeClr val="tx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8" name="Line 59"/>
              <p:cNvSpPr>
                <a:spLocks noChangeShapeType="1"/>
              </p:cNvSpPr>
              <p:nvPr/>
            </p:nvSpPr>
            <p:spPr bwMode="auto">
              <a:xfrm>
                <a:off x="3221" y="1569"/>
                <a:ext cx="2" cy="917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 type="oval" w="med" len="med"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</p:grpSp>
        <p:grpSp>
          <p:nvGrpSpPr>
            <p:cNvPr id="14" name="Group 60"/>
            <p:cNvGrpSpPr>
              <a:grpSpLocks/>
            </p:cNvGrpSpPr>
            <p:nvPr/>
          </p:nvGrpSpPr>
          <p:grpSpPr bwMode="auto">
            <a:xfrm rot="2876905">
              <a:off x="1566" y="1941"/>
              <a:ext cx="175" cy="924"/>
              <a:chOff x="3139" y="1560"/>
              <a:chExt cx="175" cy="924"/>
            </a:xfrm>
          </p:grpSpPr>
          <p:sp>
            <p:nvSpPr>
              <p:cNvPr id="15" name="Rectangle 61"/>
              <p:cNvSpPr>
                <a:spLocks noChangeAspect="1" noChangeArrowheads="1"/>
              </p:cNvSpPr>
              <p:nvPr/>
            </p:nvSpPr>
            <p:spPr bwMode="auto">
              <a:xfrm>
                <a:off x="3139" y="1771"/>
                <a:ext cx="175" cy="454"/>
              </a:xfrm>
              <a:prstGeom prst="rect">
                <a:avLst/>
              </a:prstGeom>
              <a:solidFill>
                <a:schemeClr val="tx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6" name="Line 62"/>
              <p:cNvSpPr>
                <a:spLocks noChangeShapeType="1"/>
              </p:cNvSpPr>
              <p:nvPr/>
            </p:nvSpPr>
            <p:spPr bwMode="auto">
              <a:xfrm flipH="1">
                <a:off x="3230" y="1560"/>
                <a:ext cx="1" cy="924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 type="oval" w="med" len="med"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</p:grpSp>
      </p:grpSp>
      <p:sp>
        <p:nvSpPr>
          <p:cNvPr id="2" name="Text Box 9"/>
          <p:cNvSpPr txBox="1">
            <a:spLocks noChangeArrowheads="1"/>
          </p:cNvSpPr>
          <p:nvPr/>
        </p:nvSpPr>
        <p:spPr bwMode="auto">
          <a:xfrm>
            <a:off x="0" y="6953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endParaRPr lang="en-US" b="1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5" name="Line 28"/>
          <p:cNvSpPr>
            <a:spLocks noChangeShapeType="1"/>
          </p:cNvSpPr>
          <p:nvPr/>
        </p:nvSpPr>
        <p:spPr bwMode="auto">
          <a:xfrm>
            <a:off x="900113" y="1559841"/>
            <a:ext cx="0" cy="208915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7" name="Line 30"/>
          <p:cNvSpPr>
            <a:spLocks noChangeShapeType="1"/>
          </p:cNvSpPr>
          <p:nvPr/>
        </p:nvSpPr>
        <p:spPr bwMode="auto">
          <a:xfrm>
            <a:off x="881060" y="1405855"/>
            <a:ext cx="504825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pSp>
        <p:nvGrpSpPr>
          <p:cNvPr id="22" name="Group 86"/>
          <p:cNvGrpSpPr>
            <a:grpSpLocks/>
          </p:cNvGrpSpPr>
          <p:nvPr/>
        </p:nvGrpSpPr>
        <p:grpSpPr bwMode="auto">
          <a:xfrm>
            <a:off x="5292726" y="1415379"/>
            <a:ext cx="3240088" cy="3065462"/>
            <a:chOff x="3334" y="1207"/>
            <a:chExt cx="2041" cy="1931"/>
          </a:xfrm>
        </p:grpSpPr>
        <p:grpSp>
          <p:nvGrpSpPr>
            <p:cNvPr id="23" name="Group 47"/>
            <p:cNvGrpSpPr>
              <a:grpSpLocks/>
            </p:cNvGrpSpPr>
            <p:nvPr/>
          </p:nvGrpSpPr>
          <p:grpSpPr bwMode="auto">
            <a:xfrm rot="5400000">
              <a:off x="4697" y="2118"/>
              <a:ext cx="175" cy="1180"/>
              <a:chOff x="2964" y="1212"/>
              <a:chExt cx="175" cy="1180"/>
            </a:xfrm>
          </p:grpSpPr>
          <p:sp>
            <p:nvSpPr>
              <p:cNvPr id="33" name="Rectangle 48"/>
              <p:cNvSpPr>
                <a:spLocks noChangeAspect="1" noChangeArrowheads="1"/>
              </p:cNvSpPr>
              <p:nvPr/>
            </p:nvSpPr>
            <p:spPr bwMode="auto">
              <a:xfrm>
                <a:off x="2964" y="1580"/>
                <a:ext cx="175" cy="454"/>
              </a:xfrm>
              <a:prstGeom prst="rect">
                <a:avLst/>
              </a:prstGeom>
              <a:solidFill>
                <a:schemeClr val="tx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4" name="Line 49"/>
              <p:cNvSpPr>
                <a:spLocks noChangeShapeType="1"/>
              </p:cNvSpPr>
              <p:nvPr/>
            </p:nvSpPr>
            <p:spPr bwMode="auto">
              <a:xfrm>
                <a:off x="3052" y="1212"/>
                <a:ext cx="0" cy="118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 type="oval" w="med" len="med"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</p:grpSp>
        <p:grpSp>
          <p:nvGrpSpPr>
            <p:cNvPr id="24" name="Group 50"/>
            <p:cNvGrpSpPr>
              <a:grpSpLocks/>
            </p:cNvGrpSpPr>
            <p:nvPr/>
          </p:nvGrpSpPr>
          <p:grpSpPr bwMode="auto">
            <a:xfrm rot="1756566">
              <a:off x="4398" y="1602"/>
              <a:ext cx="175" cy="1180"/>
              <a:chOff x="2946" y="1207"/>
              <a:chExt cx="175" cy="1180"/>
            </a:xfrm>
          </p:grpSpPr>
          <p:sp>
            <p:nvSpPr>
              <p:cNvPr id="31" name="Rectangle 51"/>
              <p:cNvSpPr>
                <a:spLocks noChangeAspect="1" noChangeArrowheads="1"/>
              </p:cNvSpPr>
              <p:nvPr/>
            </p:nvSpPr>
            <p:spPr bwMode="auto">
              <a:xfrm>
                <a:off x="2946" y="1540"/>
                <a:ext cx="175" cy="454"/>
              </a:xfrm>
              <a:prstGeom prst="rect">
                <a:avLst/>
              </a:prstGeom>
              <a:solidFill>
                <a:schemeClr val="tx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2" name="Line 52"/>
              <p:cNvSpPr>
                <a:spLocks noChangeShapeType="1"/>
              </p:cNvSpPr>
              <p:nvPr/>
            </p:nvSpPr>
            <p:spPr bwMode="auto">
              <a:xfrm>
                <a:off x="3037" y="1207"/>
                <a:ext cx="4" cy="118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 type="oval" w="med" len="med"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</p:grpSp>
        <p:grpSp>
          <p:nvGrpSpPr>
            <p:cNvPr id="25" name="Group 53"/>
            <p:cNvGrpSpPr>
              <a:grpSpLocks/>
            </p:cNvGrpSpPr>
            <p:nvPr/>
          </p:nvGrpSpPr>
          <p:grpSpPr bwMode="auto">
            <a:xfrm rot="-1782866">
              <a:off x="4997" y="1603"/>
              <a:ext cx="175" cy="1180"/>
              <a:chOff x="2962" y="1203"/>
              <a:chExt cx="175" cy="1180"/>
            </a:xfrm>
          </p:grpSpPr>
          <p:sp>
            <p:nvSpPr>
              <p:cNvPr id="29" name="Rectangle 54"/>
              <p:cNvSpPr>
                <a:spLocks noChangeAspect="1" noChangeArrowheads="1"/>
              </p:cNvSpPr>
              <p:nvPr/>
            </p:nvSpPr>
            <p:spPr bwMode="auto">
              <a:xfrm>
                <a:off x="2962" y="1534"/>
                <a:ext cx="175" cy="454"/>
              </a:xfrm>
              <a:prstGeom prst="rect">
                <a:avLst/>
              </a:prstGeom>
              <a:solidFill>
                <a:schemeClr val="tx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0" name="Line 55"/>
              <p:cNvSpPr>
                <a:spLocks noChangeShapeType="1"/>
              </p:cNvSpPr>
              <p:nvPr/>
            </p:nvSpPr>
            <p:spPr bwMode="auto">
              <a:xfrm>
                <a:off x="3039" y="1203"/>
                <a:ext cx="4" cy="118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 type="oval" w="med" len="med"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</p:grpSp>
        <p:sp>
          <p:nvSpPr>
            <p:cNvPr id="26" name="Freeform 65"/>
            <p:cNvSpPr>
              <a:spLocks/>
            </p:cNvSpPr>
            <p:nvPr/>
          </p:nvSpPr>
          <p:spPr bwMode="auto">
            <a:xfrm>
              <a:off x="3335" y="1207"/>
              <a:ext cx="1441" cy="465"/>
            </a:xfrm>
            <a:custGeom>
              <a:avLst/>
              <a:gdLst>
                <a:gd name="T0" fmla="*/ 1441 w 1441"/>
                <a:gd name="T1" fmla="*/ 465 h 465"/>
                <a:gd name="T2" fmla="*/ 1441 w 1441"/>
                <a:gd name="T3" fmla="*/ 1 h 465"/>
                <a:gd name="T4" fmla="*/ 0 w 1441"/>
                <a:gd name="T5" fmla="*/ 0 h 465"/>
                <a:gd name="T6" fmla="*/ 0 60000 65536"/>
                <a:gd name="T7" fmla="*/ 0 60000 65536"/>
                <a:gd name="T8" fmla="*/ 0 60000 65536"/>
                <a:gd name="T9" fmla="*/ 0 w 1441"/>
                <a:gd name="T10" fmla="*/ 0 h 465"/>
                <a:gd name="T11" fmla="*/ 1441 w 1441"/>
                <a:gd name="T12" fmla="*/ 465 h 46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441" h="465">
                  <a:moveTo>
                    <a:pt x="1441" y="465"/>
                  </a:moveTo>
                  <a:lnTo>
                    <a:pt x="1441" y="1"/>
                  </a:lnTo>
                  <a:lnTo>
                    <a:pt x="0" y="0"/>
                  </a:lnTo>
                </a:path>
              </a:pathLst>
            </a:custGeom>
            <a:noFill/>
            <a:ln w="19050">
              <a:solidFill>
                <a:schemeClr val="tx1"/>
              </a:solidFill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7" name="Line 66"/>
            <p:cNvSpPr>
              <a:spLocks noChangeShapeType="1"/>
            </p:cNvSpPr>
            <p:nvPr/>
          </p:nvSpPr>
          <p:spPr bwMode="auto">
            <a:xfrm flipH="1">
              <a:off x="3334" y="2704"/>
              <a:ext cx="861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8" name="Freeform 67"/>
            <p:cNvSpPr>
              <a:spLocks/>
            </p:cNvSpPr>
            <p:nvPr/>
          </p:nvSpPr>
          <p:spPr bwMode="auto">
            <a:xfrm>
              <a:off x="3334" y="2739"/>
              <a:ext cx="2041" cy="399"/>
            </a:xfrm>
            <a:custGeom>
              <a:avLst/>
              <a:gdLst>
                <a:gd name="T0" fmla="*/ 1787 w 2110"/>
                <a:gd name="T1" fmla="*/ 0 h 691"/>
                <a:gd name="T2" fmla="*/ 1787 w 2110"/>
                <a:gd name="T3" fmla="*/ 688 h 691"/>
                <a:gd name="T4" fmla="*/ 0 w 2110"/>
                <a:gd name="T5" fmla="*/ 691 h 691"/>
                <a:gd name="T6" fmla="*/ 0 60000 65536"/>
                <a:gd name="T7" fmla="*/ 0 60000 65536"/>
                <a:gd name="T8" fmla="*/ 0 60000 65536"/>
                <a:gd name="T9" fmla="*/ 0 w 2110"/>
                <a:gd name="T10" fmla="*/ 0 h 691"/>
                <a:gd name="T11" fmla="*/ 2110 w 2110"/>
                <a:gd name="T12" fmla="*/ 691 h 69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10" h="691">
                  <a:moveTo>
                    <a:pt x="2110" y="0"/>
                  </a:moveTo>
                  <a:lnTo>
                    <a:pt x="2110" y="688"/>
                  </a:lnTo>
                  <a:lnTo>
                    <a:pt x="0" y="691"/>
                  </a:lnTo>
                </a:path>
              </a:pathLst>
            </a:custGeom>
            <a:noFill/>
            <a:ln w="19050">
              <a:solidFill>
                <a:schemeClr val="tx1"/>
              </a:solidFill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5" name="Line 68"/>
          <p:cNvSpPr>
            <a:spLocks noChangeShapeType="1"/>
          </p:cNvSpPr>
          <p:nvPr/>
        </p:nvSpPr>
        <p:spPr bwMode="auto">
          <a:xfrm>
            <a:off x="5292725" y="1559841"/>
            <a:ext cx="0" cy="208915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6" name="Line 71"/>
          <p:cNvSpPr>
            <a:spLocks noChangeShapeType="1"/>
          </p:cNvSpPr>
          <p:nvPr/>
        </p:nvSpPr>
        <p:spPr bwMode="auto">
          <a:xfrm>
            <a:off x="2924175" y="1488404"/>
            <a:ext cx="0" cy="1223962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8" name="Line 73"/>
          <p:cNvSpPr>
            <a:spLocks noChangeShapeType="1"/>
          </p:cNvSpPr>
          <p:nvPr/>
        </p:nvSpPr>
        <p:spPr bwMode="auto">
          <a:xfrm flipH="1">
            <a:off x="6470056" y="2133723"/>
            <a:ext cx="792163" cy="1368425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0" name="Line 75"/>
          <p:cNvSpPr>
            <a:spLocks noChangeShapeType="1"/>
          </p:cNvSpPr>
          <p:nvPr/>
        </p:nvSpPr>
        <p:spPr bwMode="auto">
          <a:xfrm>
            <a:off x="3178812" y="1837812"/>
            <a:ext cx="0" cy="471329"/>
          </a:xfrm>
          <a:prstGeom prst="line">
            <a:avLst/>
          </a:prstGeom>
          <a:noFill/>
          <a:ln w="25400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2" name="Line 77"/>
          <p:cNvSpPr>
            <a:spLocks noChangeShapeType="1"/>
          </p:cNvSpPr>
          <p:nvPr/>
        </p:nvSpPr>
        <p:spPr bwMode="auto">
          <a:xfrm flipH="1">
            <a:off x="7009963" y="2678477"/>
            <a:ext cx="280032" cy="504759"/>
          </a:xfrm>
          <a:prstGeom prst="line">
            <a:avLst/>
          </a:prstGeom>
          <a:noFill/>
          <a:ln w="25400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6" name="Rectangle 81"/>
          <p:cNvSpPr>
            <a:spLocks noChangeArrowheads="1"/>
          </p:cNvSpPr>
          <p:nvPr/>
        </p:nvSpPr>
        <p:spPr bwMode="auto">
          <a:xfrm>
            <a:off x="1763713" y="1199480"/>
            <a:ext cx="2736850" cy="3487102"/>
          </a:xfrm>
          <a:prstGeom prst="rect">
            <a:avLst/>
          </a:prstGeom>
          <a:noFill/>
          <a:ln w="19050">
            <a:solidFill>
              <a:srgbClr val="33CC33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7" name="Rectangle 82"/>
          <p:cNvSpPr>
            <a:spLocks noChangeArrowheads="1"/>
          </p:cNvSpPr>
          <p:nvPr/>
        </p:nvSpPr>
        <p:spPr bwMode="auto">
          <a:xfrm>
            <a:off x="6084888" y="1199479"/>
            <a:ext cx="2736850" cy="3487103"/>
          </a:xfrm>
          <a:prstGeom prst="rect">
            <a:avLst/>
          </a:prstGeom>
          <a:noFill/>
          <a:ln w="19050" cap="rnd">
            <a:solidFill>
              <a:srgbClr val="33CC33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9" name="Line 84"/>
          <p:cNvSpPr>
            <a:spLocks noChangeShapeType="1"/>
          </p:cNvSpPr>
          <p:nvPr/>
        </p:nvSpPr>
        <p:spPr bwMode="auto">
          <a:xfrm>
            <a:off x="5396912" y="1413483"/>
            <a:ext cx="29637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0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Rappel sur les couplages étoile-triangle</a:t>
            </a:r>
          </a:p>
        </p:txBody>
      </p:sp>
      <p:graphicFrame>
        <p:nvGraphicFramePr>
          <p:cNvPr id="52" name="Object 51"/>
          <p:cNvGraphicFramePr>
            <a:graphicFrameLocks noChangeAspect="1"/>
          </p:cNvGraphicFramePr>
          <p:nvPr/>
        </p:nvGraphicFramePr>
        <p:xfrm>
          <a:off x="1062038" y="934872"/>
          <a:ext cx="5080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1780" name="Equation" r:id="rId3" imgW="507960" imgH="419040" progId="Equation.DSMT4">
                  <p:embed/>
                </p:oleObj>
              </mc:Choice>
              <mc:Fallback>
                <p:oleObj name="Equation" r:id="rId3" imgW="507960" imgH="419040" progId="Equation.DSMT4">
                  <p:embed/>
                  <p:pic>
                    <p:nvPicPr>
                      <p:cNvPr id="52" name="Object 5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062038" y="934872"/>
                        <a:ext cx="508000" cy="41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3" name="Object 52"/>
          <p:cNvGraphicFramePr>
            <a:graphicFrameLocks noChangeAspect="1"/>
          </p:cNvGraphicFramePr>
          <p:nvPr/>
        </p:nvGraphicFramePr>
        <p:xfrm>
          <a:off x="5318808" y="934872"/>
          <a:ext cx="5080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1781" name="Equation" r:id="rId5" imgW="507960" imgH="419040" progId="Equation.DSMT4">
                  <p:embed/>
                </p:oleObj>
              </mc:Choice>
              <mc:Fallback>
                <p:oleObj name="Equation" r:id="rId5" imgW="507960" imgH="419040" progId="Equation.DSMT4">
                  <p:embed/>
                  <p:pic>
                    <p:nvPicPr>
                      <p:cNvPr id="53" name="Object 52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318808" y="934872"/>
                        <a:ext cx="508000" cy="41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4" name="Object 53"/>
          <p:cNvGraphicFramePr>
            <a:graphicFrameLocks noChangeAspect="1"/>
          </p:cNvGraphicFramePr>
          <p:nvPr/>
        </p:nvGraphicFramePr>
        <p:xfrm>
          <a:off x="192818" y="2288643"/>
          <a:ext cx="6350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1782" name="Equation" r:id="rId6" imgW="634680" imgH="419040" progId="Equation.DSMT4">
                  <p:embed/>
                </p:oleObj>
              </mc:Choice>
              <mc:Fallback>
                <p:oleObj name="Equation" r:id="rId6" imgW="634680" imgH="419040" progId="Equation.DSMT4">
                  <p:embed/>
                  <p:pic>
                    <p:nvPicPr>
                      <p:cNvPr id="54" name="Object 53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92818" y="2288643"/>
                        <a:ext cx="635000" cy="41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5" name="Object 54"/>
          <p:cNvGraphicFramePr>
            <a:graphicFrameLocks noChangeAspect="1"/>
          </p:cNvGraphicFramePr>
          <p:nvPr/>
        </p:nvGraphicFramePr>
        <p:xfrm>
          <a:off x="4633915" y="2288643"/>
          <a:ext cx="6350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1783" name="Equation" r:id="rId8" imgW="634680" imgH="419040" progId="Equation.DSMT4">
                  <p:embed/>
                </p:oleObj>
              </mc:Choice>
              <mc:Fallback>
                <p:oleObj name="Equation" r:id="rId8" imgW="634680" imgH="419040" progId="Equation.DSMT4">
                  <p:embed/>
                  <p:pic>
                    <p:nvPicPr>
                      <p:cNvPr id="55" name="Object 54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633915" y="2288643"/>
                        <a:ext cx="635000" cy="41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6" name="Object 55"/>
          <p:cNvGraphicFramePr>
            <a:graphicFrameLocks noChangeAspect="1"/>
          </p:cNvGraphicFramePr>
          <p:nvPr/>
        </p:nvGraphicFramePr>
        <p:xfrm>
          <a:off x="1982788" y="4899941"/>
          <a:ext cx="2349500" cy="1041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1784" name="Equation" r:id="rId9" imgW="2349360" imgH="1041120" progId="Equation.DSMT4">
                  <p:embed/>
                </p:oleObj>
              </mc:Choice>
              <mc:Fallback>
                <p:oleObj name="Equation" r:id="rId9" imgW="2349360" imgH="1041120" progId="Equation.DSMT4">
                  <p:embed/>
                  <p:pic>
                    <p:nvPicPr>
                      <p:cNvPr id="56" name="Object 55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982788" y="4899941"/>
                        <a:ext cx="2349500" cy="1041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7" name="Object 56"/>
          <p:cNvGraphicFramePr>
            <a:graphicFrameLocks noChangeAspect="1"/>
          </p:cNvGraphicFramePr>
          <p:nvPr/>
        </p:nvGraphicFramePr>
        <p:xfrm>
          <a:off x="6356350" y="4899941"/>
          <a:ext cx="2095500" cy="1041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1785" name="Equation" r:id="rId11" imgW="2095200" imgH="1041120" progId="Equation.DSMT4">
                  <p:embed/>
                </p:oleObj>
              </mc:Choice>
              <mc:Fallback>
                <p:oleObj name="Equation" r:id="rId11" imgW="2095200" imgH="1041120" progId="Equation.DSMT4">
                  <p:embed/>
                  <p:pic>
                    <p:nvPicPr>
                      <p:cNvPr id="57" name="Object 56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6356350" y="4899941"/>
                        <a:ext cx="2095500" cy="1041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8" name="Object 57"/>
          <p:cNvGraphicFramePr>
            <a:graphicFrameLocks noChangeAspect="1"/>
          </p:cNvGraphicFramePr>
          <p:nvPr/>
        </p:nvGraphicFramePr>
        <p:xfrm>
          <a:off x="2163762" y="1867816"/>
          <a:ext cx="6858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1786" name="Equation" r:id="rId13" imgW="685800" imgH="419040" progId="Equation.DSMT4">
                  <p:embed/>
                </p:oleObj>
              </mc:Choice>
              <mc:Fallback>
                <p:oleObj name="Equation" r:id="rId13" imgW="685800" imgH="419040" progId="Equation.DSMT4">
                  <p:embed/>
                  <p:pic>
                    <p:nvPicPr>
                      <p:cNvPr id="58" name="Object 57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2163762" y="1867816"/>
                        <a:ext cx="685800" cy="41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9" name="Object 58"/>
          <p:cNvGraphicFramePr>
            <a:graphicFrameLocks noChangeAspect="1"/>
          </p:cNvGraphicFramePr>
          <p:nvPr/>
        </p:nvGraphicFramePr>
        <p:xfrm>
          <a:off x="3418208" y="1924173"/>
          <a:ext cx="5588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1787" name="Equation" r:id="rId15" imgW="558720" imgH="419040" progId="Equation.DSMT4">
                  <p:embed/>
                </p:oleObj>
              </mc:Choice>
              <mc:Fallback>
                <p:oleObj name="Equation" r:id="rId15" imgW="558720" imgH="419040" progId="Equation.DSMT4">
                  <p:embed/>
                  <p:pic>
                    <p:nvPicPr>
                      <p:cNvPr id="59" name="Object 58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3418208" y="1924173"/>
                        <a:ext cx="558800" cy="41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" name="Object 59"/>
          <p:cNvGraphicFramePr>
            <a:graphicFrameLocks noChangeAspect="1"/>
          </p:cNvGraphicFramePr>
          <p:nvPr/>
        </p:nvGraphicFramePr>
        <p:xfrm>
          <a:off x="6226970" y="2383277"/>
          <a:ext cx="6858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1788" name="Equation" r:id="rId17" imgW="685800" imgH="419040" progId="Equation.DSMT4">
                  <p:embed/>
                </p:oleObj>
              </mc:Choice>
              <mc:Fallback>
                <p:oleObj name="Equation" r:id="rId17" imgW="685800" imgH="419040" progId="Equation.DSMT4">
                  <p:embed/>
                  <p:pic>
                    <p:nvPicPr>
                      <p:cNvPr id="60" name="Object 59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6226970" y="2383277"/>
                        <a:ext cx="685800" cy="41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" name="Object 60"/>
          <p:cNvGraphicFramePr>
            <a:graphicFrameLocks noChangeAspect="1"/>
          </p:cNvGraphicFramePr>
          <p:nvPr/>
        </p:nvGraphicFramePr>
        <p:xfrm>
          <a:off x="7271877" y="2965814"/>
          <a:ext cx="5588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1789" name="Equation" r:id="rId18" imgW="558720" imgH="419040" progId="Equation.DSMT4">
                  <p:embed/>
                </p:oleObj>
              </mc:Choice>
              <mc:Fallback>
                <p:oleObj name="Equation" r:id="rId18" imgW="558720" imgH="419040" progId="Equation.DSMT4">
                  <p:embed/>
                  <p:pic>
                    <p:nvPicPr>
                      <p:cNvPr id="61" name="Object 60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7271877" y="2965814"/>
                        <a:ext cx="558800" cy="41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" name="Slide Number Placeholder 1">
            <a:extLst>
              <a:ext uri="{FF2B5EF4-FFF2-40B4-BE49-F238E27FC236}">
                <a16:creationId xmlns:a16="http://schemas.microsoft.com/office/drawing/2014/main" id="{BD33CBBF-9F9B-43CB-B511-E2B109AE14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6600" y="6492874"/>
            <a:ext cx="2057400" cy="365125"/>
          </a:xfrm>
        </p:spPr>
        <p:txBody>
          <a:bodyPr/>
          <a:lstStyle/>
          <a:p>
            <a:fld id="{6A735C90-C00B-4627-AE3D-D019B942ACBB}" type="slidenum">
              <a:rPr lang="fr-CH" smtClean="0"/>
              <a:t>43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4273545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Content Placeholder 2"/>
          <p:cNvSpPr txBox="1">
            <a:spLocks/>
          </p:cNvSpPr>
          <p:nvPr/>
        </p:nvSpPr>
        <p:spPr>
          <a:xfrm>
            <a:off x="628649" y="959575"/>
            <a:ext cx="8515351" cy="155004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fr-CH" sz="1800"/>
              <a:t>Puissance apparente                                                                 [VA]</a:t>
            </a:r>
          </a:p>
          <a:p>
            <a:pPr algn="l"/>
            <a:endParaRPr lang="fr-CH" sz="300"/>
          </a:p>
          <a:p>
            <a:pPr algn="l"/>
            <a:r>
              <a:rPr lang="fr-CH" sz="1800"/>
              <a:t>Puissance active                                                                       [W]</a:t>
            </a:r>
          </a:p>
          <a:p>
            <a:pPr algn="l"/>
            <a:endParaRPr lang="fr-CH" sz="300"/>
          </a:p>
          <a:p>
            <a:pPr algn="l"/>
            <a:r>
              <a:rPr lang="fr-CH" sz="1800">
                <a:sym typeface="Symbol" panose="05050102010706020507" pitchFamily="18" charset="2"/>
              </a:rPr>
              <a:t>Puissance réactive                                                                    [VAr]</a:t>
            </a:r>
            <a:endParaRPr lang="fr-CH" sz="1800"/>
          </a:p>
        </p:txBody>
      </p:sp>
      <p:sp>
        <p:nvSpPr>
          <p:cNvPr id="50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Puissances triphasées</a:t>
            </a:r>
          </a:p>
        </p:txBody>
      </p:sp>
      <p:graphicFrame>
        <p:nvGraphicFramePr>
          <p:cNvPr id="54" name="Object 53"/>
          <p:cNvGraphicFramePr>
            <a:graphicFrameLocks noChangeAspect="1"/>
          </p:cNvGraphicFramePr>
          <p:nvPr/>
        </p:nvGraphicFramePr>
        <p:xfrm>
          <a:off x="3312055" y="837986"/>
          <a:ext cx="4800600" cy="52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2949" name="Equation" r:id="rId3" imgW="4800600" imgH="520560" progId="Equation.DSMT4">
                  <p:embed/>
                </p:oleObj>
              </mc:Choice>
              <mc:Fallback>
                <p:oleObj name="Equation" r:id="rId3" imgW="4800600" imgH="520560" progId="Equation.DSMT4">
                  <p:embed/>
                  <p:pic>
                    <p:nvPicPr>
                      <p:cNvPr id="54" name="Object 53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312055" y="837986"/>
                        <a:ext cx="4800600" cy="520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" name="Object 50"/>
          <p:cNvGraphicFramePr>
            <a:graphicFrameLocks noChangeAspect="1"/>
          </p:cNvGraphicFramePr>
          <p:nvPr/>
        </p:nvGraphicFramePr>
        <p:xfrm>
          <a:off x="3296979" y="1409233"/>
          <a:ext cx="4662487" cy="48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2950" name="Equation" r:id="rId5" imgW="4660560" imgH="482400" progId="Equation.DSMT4">
                  <p:embed/>
                </p:oleObj>
              </mc:Choice>
              <mc:Fallback>
                <p:oleObj name="Equation" r:id="rId5" imgW="4660560" imgH="482400" progId="Equation.DSMT4">
                  <p:embed/>
                  <p:pic>
                    <p:nvPicPr>
                      <p:cNvPr id="51" name="Object 50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296979" y="1409233"/>
                        <a:ext cx="4662487" cy="482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2" name="Object 61"/>
          <p:cNvGraphicFramePr>
            <a:graphicFrameLocks noChangeAspect="1"/>
          </p:cNvGraphicFramePr>
          <p:nvPr/>
        </p:nvGraphicFramePr>
        <p:xfrm>
          <a:off x="3296979" y="1959228"/>
          <a:ext cx="4624387" cy="48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2951" name="Equation" r:id="rId7" imgW="4622760" imgH="482400" progId="Equation.DSMT4">
                  <p:embed/>
                </p:oleObj>
              </mc:Choice>
              <mc:Fallback>
                <p:oleObj name="Equation" r:id="rId7" imgW="4622760" imgH="482400" progId="Equation.DSMT4">
                  <p:embed/>
                  <p:pic>
                    <p:nvPicPr>
                      <p:cNvPr id="62" name="Object 61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296979" y="1959228"/>
                        <a:ext cx="4624387" cy="482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Arc 7"/>
          <p:cNvSpPr/>
          <p:nvPr/>
        </p:nvSpPr>
        <p:spPr>
          <a:xfrm rot="16200000">
            <a:off x="3652228" y="4102511"/>
            <a:ext cx="1273116" cy="1273116"/>
          </a:xfrm>
          <a:prstGeom prst="arc">
            <a:avLst>
              <a:gd name="adj1" fmla="val 17919587"/>
              <a:gd name="adj2" fmla="val 0"/>
            </a:avLst>
          </a:prstGeom>
          <a:ln w="127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 sz="1200"/>
          </a:p>
        </p:txBody>
      </p:sp>
      <p:cxnSp>
        <p:nvCxnSpPr>
          <p:cNvPr id="10" name="Straight Arrow Connector 9"/>
          <p:cNvCxnSpPr/>
          <p:nvPr/>
        </p:nvCxnSpPr>
        <p:spPr>
          <a:xfrm flipV="1">
            <a:off x="4295136" y="2808906"/>
            <a:ext cx="0" cy="3782368"/>
          </a:xfrm>
          <a:prstGeom prst="straightConnector1">
            <a:avLst/>
          </a:prstGeom>
          <a:ln w="12700">
            <a:solidFill>
              <a:schemeClr val="tx1"/>
            </a:solidFill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2481667" y="4739069"/>
            <a:ext cx="3886762" cy="0"/>
          </a:xfrm>
          <a:prstGeom prst="straightConnector1">
            <a:avLst/>
          </a:prstGeom>
          <a:ln w="127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 Box 13"/>
          <p:cNvSpPr txBox="1">
            <a:spLocks noChangeArrowheads="1"/>
          </p:cNvSpPr>
          <p:nvPr/>
        </p:nvSpPr>
        <p:spPr bwMode="auto">
          <a:xfrm>
            <a:off x="4286289" y="2609618"/>
            <a:ext cx="27751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fr-CH" sz="1200">
                <a:ea typeface="Verdana" panose="020B0604030504040204" pitchFamily="34" charset="0"/>
                <a:cs typeface="Verdana" panose="020B0604030504040204" pitchFamily="34" charset="0"/>
              </a:rPr>
              <a:t>P</a:t>
            </a:r>
            <a:endParaRPr lang="en-US" sz="1200" baseline="-25000"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3" name="Text Box 13"/>
          <p:cNvSpPr txBox="1">
            <a:spLocks noChangeArrowheads="1"/>
          </p:cNvSpPr>
          <p:nvPr/>
        </p:nvSpPr>
        <p:spPr bwMode="auto">
          <a:xfrm>
            <a:off x="6074994" y="4423091"/>
            <a:ext cx="29427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fr-CH" sz="1200">
                <a:ea typeface="Verdana" panose="020B0604030504040204" pitchFamily="34" charset="0"/>
                <a:cs typeface="Verdana" panose="020B0604030504040204" pitchFamily="34" charset="0"/>
              </a:rPr>
              <a:t>Q</a:t>
            </a:r>
            <a:endParaRPr lang="en-US" sz="1200" baseline="-25000"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cxnSp>
        <p:nvCxnSpPr>
          <p:cNvPr id="15" name="Straight Arrow Connector 14"/>
          <p:cNvCxnSpPr/>
          <p:nvPr/>
        </p:nvCxnSpPr>
        <p:spPr>
          <a:xfrm flipV="1">
            <a:off x="4293909" y="3624512"/>
            <a:ext cx="0" cy="1119275"/>
          </a:xfrm>
          <a:prstGeom prst="straightConnector1">
            <a:avLst/>
          </a:prstGeom>
          <a:ln w="31750">
            <a:solidFill>
              <a:schemeClr val="tx1"/>
            </a:solidFill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Box 13"/>
          <p:cNvSpPr txBox="1">
            <a:spLocks noChangeArrowheads="1"/>
          </p:cNvSpPr>
          <p:nvPr/>
        </p:nvSpPr>
        <p:spPr bwMode="auto">
          <a:xfrm>
            <a:off x="3950122" y="3591702"/>
            <a:ext cx="38057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fr-CH" sz="1200" u="sng">
                <a:ea typeface="Verdana" panose="020B0604030504040204" pitchFamily="34" charset="0"/>
                <a:cs typeface="Verdana" panose="020B0604030504040204" pitchFamily="34" charset="0"/>
              </a:rPr>
              <a:t>U</a:t>
            </a:r>
            <a:endParaRPr lang="en-US" sz="1200" baseline="-25000"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7" name="Text Box 13"/>
          <p:cNvSpPr txBox="1">
            <a:spLocks noChangeArrowheads="1"/>
          </p:cNvSpPr>
          <p:nvPr/>
        </p:nvSpPr>
        <p:spPr bwMode="auto">
          <a:xfrm>
            <a:off x="3214473" y="4026653"/>
            <a:ext cx="21602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fr-CH" sz="1200" u="sng">
                <a:ea typeface="Verdana" panose="020B0604030504040204" pitchFamily="34" charset="0"/>
                <a:cs typeface="Verdana" panose="020B0604030504040204" pitchFamily="34" charset="0"/>
              </a:rPr>
              <a:t>I</a:t>
            </a:r>
            <a:endParaRPr lang="en-US" sz="1200" baseline="-25000"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cxnSp>
        <p:nvCxnSpPr>
          <p:cNvPr id="18" name="Straight Arrow Connector 17"/>
          <p:cNvCxnSpPr/>
          <p:nvPr/>
        </p:nvCxnSpPr>
        <p:spPr>
          <a:xfrm flipH="1" flipV="1">
            <a:off x="3413260" y="4272165"/>
            <a:ext cx="879741" cy="466440"/>
          </a:xfrm>
          <a:prstGeom prst="straightConnector1">
            <a:avLst/>
          </a:prstGeom>
          <a:ln w="25400">
            <a:solidFill>
              <a:schemeClr val="tx1"/>
            </a:solidFill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V="1">
            <a:off x="4292596" y="4272165"/>
            <a:ext cx="879741" cy="466440"/>
          </a:xfrm>
          <a:prstGeom prst="straightConnector1">
            <a:avLst/>
          </a:prstGeom>
          <a:ln w="25400">
            <a:solidFill>
              <a:schemeClr val="tx1"/>
            </a:solidFill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H="1">
            <a:off x="3413260" y="4731347"/>
            <a:ext cx="879741" cy="466440"/>
          </a:xfrm>
          <a:prstGeom prst="straightConnector1">
            <a:avLst/>
          </a:prstGeom>
          <a:ln w="25400">
            <a:solidFill>
              <a:schemeClr val="tx1"/>
            </a:solidFill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4292596" y="4731347"/>
            <a:ext cx="879741" cy="466440"/>
          </a:xfrm>
          <a:prstGeom prst="straightConnector1">
            <a:avLst/>
          </a:prstGeom>
          <a:ln w="25400">
            <a:solidFill>
              <a:schemeClr val="tx1"/>
            </a:solidFill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 Box 13"/>
          <p:cNvSpPr txBox="1">
            <a:spLocks noChangeArrowheads="1"/>
          </p:cNvSpPr>
          <p:nvPr/>
        </p:nvSpPr>
        <p:spPr bwMode="auto">
          <a:xfrm>
            <a:off x="3216668" y="5113952"/>
            <a:ext cx="21602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fr-CH" sz="1200" u="sng">
                <a:ea typeface="Verdana" panose="020B0604030504040204" pitchFamily="34" charset="0"/>
                <a:cs typeface="Verdana" panose="020B0604030504040204" pitchFamily="34" charset="0"/>
              </a:rPr>
              <a:t>I</a:t>
            </a:r>
            <a:endParaRPr lang="en-US" sz="1200" baseline="-25000"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3" name="Text Box 13"/>
          <p:cNvSpPr txBox="1">
            <a:spLocks noChangeArrowheads="1"/>
          </p:cNvSpPr>
          <p:nvPr/>
        </p:nvSpPr>
        <p:spPr bwMode="auto">
          <a:xfrm>
            <a:off x="5135829" y="4030419"/>
            <a:ext cx="21602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fr-CH" sz="1200" u="sng">
                <a:ea typeface="Verdana" panose="020B0604030504040204" pitchFamily="34" charset="0"/>
                <a:cs typeface="Verdana" panose="020B0604030504040204" pitchFamily="34" charset="0"/>
              </a:rPr>
              <a:t>I</a:t>
            </a:r>
            <a:endParaRPr lang="en-US" sz="1200" baseline="-25000"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4" name="Text Box 13"/>
          <p:cNvSpPr txBox="1">
            <a:spLocks noChangeArrowheads="1"/>
          </p:cNvSpPr>
          <p:nvPr/>
        </p:nvSpPr>
        <p:spPr bwMode="auto">
          <a:xfrm>
            <a:off x="5138024" y="5117718"/>
            <a:ext cx="21602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fr-CH" sz="1200" u="sng">
                <a:ea typeface="Verdana" panose="020B0604030504040204" pitchFamily="34" charset="0"/>
                <a:cs typeface="Verdana" panose="020B0604030504040204" pitchFamily="34" charset="0"/>
              </a:rPr>
              <a:t>I</a:t>
            </a:r>
            <a:endParaRPr lang="en-US" sz="1200" baseline="-25000"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5" name="Arc 24"/>
          <p:cNvSpPr/>
          <p:nvPr/>
        </p:nvSpPr>
        <p:spPr>
          <a:xfrm rot="5400000" flipH="1">
            <a:off x="3652228" y="4102511"/>
            <a:ext cx="1273116" cy="1273116"/>
          </a:xfrm>
          <a:prstGeom prst="arc">
            <a:avLst>
              <a:gd name="adj1" fmla="val 17919587"/>
              <a:gd name="adj2" fmla="val 0"/>
            </a:avLst>
          </a:prstGeom>
          <a:ln w="127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 sz="1200"/>
          </a:p>
        </p:txBody>
      </p:sp>
      <p:sp>
        <p:nvSpPr>
          <p:cNvPr id="26" name="Arc 25"/>
          <p:cNvSpPr/>
          <p:nvPr/>
        </p:nvSpPr>
        <p:spPr>
          <a:xfrm rot="16200000">
            <a:off x="3844067" y="4294350"/>
            <a:ext cx="889438" cy="889438"/>
          </a:xfrm>
          <a:prstGeom prst="arc">
            <a:avLst>
              <a:gd name="adj1" fmla="val 14421206"/>
              <a:gd name="adj2" fmla="val 0"/>
            </a:avLst>
          </a:prstGeom>
          <a:ln w="127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 sz="1200"/>
          </a:p>
        </p:txBody>
      </p:sp>
      <p:sp>
        <p:nvSpPr>
          <p:cNvPr id="27" name="Arc 26"/>
          <p:cNvSpPr/>
          <p:nvPr/>
        </p:nvSpPr>
        <p:spPr>
          <a:xfrm rot="5400000" flipH="1">
            <a:off x="3844067" y="4294350"/>
            <a:ext cx="889438" cy="889438"/>
          </a:xfrm>
          <a:prstGeom prst="arc">
            <a:avLst>
              <a:gd name="adj1" fmla="val 14578677"/>
              <a:gd name="adj2" fmla="val 0"/>
            </a:avLst>
          </a:prstGeom>
          <a:ln w="127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 sz="1200"/>
          </a:p>
        </p:txBody>
      </p:sp>
      <p:graphicFrame>
        <p:nvGraphicFramePr>
          <p:cNvPr id="28" name="Object 27"/>
          <p:cNvGraphicFramePr>
            <a:graphicFrameLocks noChangeAspect="1"/>
          </p:cNvGraphicFramePr>
          <p:nvPr/>
        </p:nvGraphicFramePr>
        <p:xfrm>
          <a:off x="5128777" y="3686311"/>
          <a:ext cx="622300" cy="393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2952" name="Equation" r:id="rId9" imgW="622080" imgH="393480" progId="Equation.DSMT4">
                  <p:embed/>
                </p:oleObj>
              </mc:Choice>
              <mc:Fallback>
                <p:oleObj name="Equation" r:id="rId9" imgW="622080" imgH="393480" progId="Equation.DSMT4">
                  <p:embed/>
                  <p:pic>
                    <p:nvPicPr>
                      <p:cNvPr id="28" name="Object 27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5128777" y="3686311"/>
                        <a:ext cx="622300" cy="393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" name="Object 28"/>
          <p:cNvGraphicFramePr>
            <a:graphicFrameLocks noChangeAspect="1"/>
          </p:cNvGraphicFramePr>
          <p:nvPr/>
        </p:nvGraphicFramePr>
        <p:xfrm>
          <a:off x="5129213" y="5364163"/>
          <a:ext cx="622300" cy="393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2953" name="Equation" r:id="rId11" imgW="622080" imgH="393480" progId="Equation.DSMT4">
                  <p:embed/>
                </p:oleObj>
              </mc:Choice>
              <mc:Fallback>
                <p:oleObj name="Equation" r:id="rId11" imgW="622080" imgH="393480" progId="Equation.DSMT4">
                  <p:embed/>
                  <p:pic>
                    <p:nvPicPr>
                      <p:cNvPr id="29" name="Object 28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5129213" y="5364163"/>
                        <a:ext cx="622300" cy="393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" name="Object 29"/>
          <p:cNvGraphicFramePr>
            <a:graphicFrameLocks noChangeAspect="1"/>
          </p:cNvGraphicFramePr>
          <p:nvPr/>
        </p:nvGraphicFramePr>
        <p:xfrm>
          <a:off x="2765362" y="5364670"/>
          <a:ext cx="812800" cy="393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2954" name="Equation" r:id="rId13" imgW="812520" imgH="393480" progId="Equation.DSMT4">
                  <p:embed/>
                </p:oleObj>
              </mc:Choice>
              <mc:Fallback>
                <p:oleObj name="Equation" r:id="rId13" imgW="812520" imgH="393480" progId="Equation.DSMT4">
                  <p:embed/>
                  <p:pic>
                    <p:nvPicPr>
                      <p:cNvPr id="30" name="Object 29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2765362" y="5364670"/>
                        <a:ext cx="812800" cy="393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" name="Object 30"/>
          <p:cNvGraphicFramePr>
            <a:graphicFrameLocks noChangeAspect="1"/>
          </p:cNvGraphicFramePr>
          <p:nvPr/>
        </p:nvGraphicFramePr>
        <p:xfrm>
          <a:off x="2809875" y="3686175"/>
          <a:ext cx="723900" cy="393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2955" name="Equation" r:id="rId15" imgW="723600" imgH="393480" progId="Equation.DSMT4">
                  <p:embed/>
                </p:oleObj>
              </mc:Choice>
              <mc:Fallback>
                <p:oleObj name="Equation" r:id="rId15" imgW="723600" imgH="393480" progId="Equation.DSMT4">
                  <p:embed/>
                  <p:pic>
                    <p:nvPicPr>
                      <p:cNvPr id="31" name="Object 30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2809875" y="3686175"/>
                        <a:ext cx="723900" cy="393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2" name="Group 31"/>
          <p:cNvGrpSpPr/>
          <p:nvPr/>
        </p:nvGrpSpPr>
        <p:grpSpPr>
          <a:xfrm>
            <a:off x="4881127" y="3231588"/>
            <a:ext cx="1117600" cy="431800"/>
            <a:chOff x="5202238" y="1327081"/>
            <a:chExt cx="1117600" cy="431800"/>
          </a:xfrm>
        </p:grpSpPr>
        <p:graphicFrame>
          <p:nvGraphicFramePr>
            <p:cNvPr id="53" name="Object 52"/>
            <p:cNvGraphicFramePr>
              <a:graphicFrameLocks noChangeAspect="1"/>
            </p:cNvGraphicFramePr>
            <p:nvPr/>
          </p:nvGraphicFramePr>
          <p:xfrm>
            <a:off x="5202238" y="1327081"/>
            <a:ext cx="584200" cy="4318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92956" name="Equation" r:id="rId17" imgW="583920" imgH="431640" progId="Equation.DSMT4">
                    <p:embed/>
                  </p:oleObj>
                </mc:Choice>
                <mc:Fallback>
                  <p:oleObj name="Equation" r:id="rId17" imgW="583920" imgH="431640" progId="Equation.DSMT4">
                    <p:embed/>
                    <p:pic>
                      <p:nvPicPr>
                        <p:cNvPr id="53" name="Object 52"/>
                        <p:cNvPicPr/>
                        <p:nvPr/>
                      </p:nvPicPr>
                      <p:blipFill>
                        <a:blip r:embed="rId18"/>
                        <a:stretch>
                          <a:fillRect/>
                        </a:stretch>
                      </p:blipFill>
                      <p:spPr>
                        <a:xfrm>
                          <a:off x="5202238" y="1327081"/>
                          <a:ext cx="584200" cy="4318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5" name="Object 54"/>
            <p:cNvGraphicFramePr>
              <a:graphicFrameLocks noChangeAspect="1"/>
            </p:cNvGraphicFramePr>
            <p:nvPr/>
          </p:nvGraphicFramePr>
          <p:xfrm>
            <a:off x="5938838" y="1327081"/>
            <a:ext cx="381000" cy="4318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92957" name="Equation" r:id="rId19" imgW="380880" imgH="431640" progId="Equation.DSMT4">
                    <p:embed/>
                  </p:oleObj>
                </mc:Choice>
                <mc:Fallback>
                  <p:oleObj name="Equation" r:id="rId19" imgW="380880" imgH="431640" progId="Equation.DSMT4">
                    <p:embed/>
                    <p:pic>
                      <p:nvPicPr>
                        <p:cNvPr id="55" name="Object 54"/>
                        <p:cNvPicPr/>
                        <p:nvPr/>
                      </p:nvPicPr>
                      <p:blipFill>
                        <a:blip r:embed="rId20"/>
                        <a:stretch>
                          <a:fillRect/>
                        </a:stretch>
                      </p:blipFill>
                      <p:spPr>
                        <a:xfrm>
                          <a:off x="5938838" y="1327081"/>
                          <a:ext cx="381000" cy="4318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3" name="Group 32"/>
          <p:cNvGrpSpPr/>
          <p:nvPr/>
        </p:nvGrpSpPr>
        <p:grpSpPr>
          <a:xfrm>
            <a:off x="4881127" y="5815342"/>
            <a:ext cx="1117600" cy="431800"/>
            <a:chOff x="5202238" y="1327081"/>
            <a:chExt cx="1117600" cy="431800"/>
          </a:xfrm>
        </p:grpSpPr>
        <p:graphicFrame>
          <p:nvGraphicFramePr>
            <p:cNvPr id="49" name="Object 48"/>
            <p:cNvGraphicFramePr>
              <a:graphicFrameLocks noChangeAspect="1"/>
            </p:cNvGraphicFramePr>
            <p:nvPr/>
          </p:nvGraphicFramePr>
          <p:xfrm>
            <a:off x="5202238" y="1327081"/>
            <a:ext cx="584200" cy="4318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92958" name="Equation" r:id="rId21" imgW="583920" imgH="431640" progId="Equation.DSMT4">
                    <p:embed/>
                  </p:oleObj>
                </mc:Choice>
                <mc:Fallback>
                  <p:oleObj name="Equation" r:id="rId21" imgW="583920" imgH="431640" progId="Equation.DSMT4">
                    <p:embed/>
                    <p:pic>
                      <p:nvPicPr>
                        <p:cNvPr id="49" name="Object 48"/>
                        <p:cNvPicPr/>
                        <p:nvPr/>
                      </p:nvPicPr>
                      <p:blipFill>
                        <a:blip r:embed="rId22"/>
                        <a:stretch>
                          <a:fillRect/>
                        </a:stretch>
                      </p:blipFill>
                      <p:spPr>
                        <a:xfrm>
                          <a:off x="5202238" y="1327081"/>
                          <a:ext cx="584200" cy="4318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2" name="Object 51"/>
            <p:cNvGraphicFramePr>
              <a:graphicFrameLocks noChangeAspect="1"/>
            </p:cNvGraphicFramePr>
            <p:nvPr/>
          </p:nvGraphicFramePr>
          <p:xfrm>
            <a:off x="5938838" y="1327081"/>
            <a:ext cx="381000" cy="4318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92959" name="Equation" r:id="rId23" imgW="380880" imgH="431640" progId="Equation.DSMT4">
                    <p:embed/>
                  </p:oleObj>
                </mc:Choice>
                <mc:Fallback>
                  <p:oleObj name="Equation" r:id="rId23" imgW="380880" imgH="431640" progId="Equation.DSMT4">
                    <p:embed/>
                    <p:pic>
                      <p:nvPicPr>
                        <p:cNvPr id="52" name="Object 51"/>
                        <p:cNvPicPr/>
                        <p:nvPr/>
                      </p:nvPicPr>
                      <p:blipFill>
                        <a:blip r:embed="rId24"/>
                        <a:stretch>
                          <a:fillRect/>
                        </a:stretch>
                      </p:blipFill>
                      <p:spPr>
                        <a:xfrm>
                          <a:off x="5938838" y="1327081"/>
                          <a:ext cx="381000" cy="4318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4" name="Group 33"/>
          <p:cNvGrpSpPr/>
          <p:nvPr/>
        </p:nvGrpSpPr>
        <p:grpSpPr>
          <a:xfrm>
            <a:off x="2612962" y="5815342"/>
            <a:ext cx="1117600" cy="431800"/>
            <a:chOff x="5202238" y="1327081"/>
            <a:chExt cx="1117600" cy="431800"/>
          </a:xfrm>
        </p:grpSpPr>
        <p:graphicFrame>
          <p:nvGraphicFramePr>
            <p:cNvPr id="47" name="Object 46"/>
            <p:cNvGraphicFramePr>
              <a:graphicFrameLocks noChangeAspect="1"/>
            </p:cNvGraphicFramePr>
            <p:nvPr/>
          </p:nvGraphicFramePr>
          <p:xfrm>
            <a:off x="5202238" y="1327081"/>
            <a:ext cx="584200" cy="4318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92960" name="Equation" r:id="rId25" imgW="583920" imgH="431640" progId="Equation.DSMT4">
                    <p:embed/>
                  </p:oleObj>
                </mc:Choice>
                <mc:Fallback>
                  <p:oleObj name="Equation" r:id="rId25" imgW="583920" imgH="431640" progId="Equation.DSMT4">
                    <p:embed/>
                    <p:pic>
                      <p:nvPicPr>
                        <p:cNvPr id="47" name="Object 46"/>
                        <p:cNvPicPr/>
                        <p:nvPr/>
                      </p:nvPicPr>
                      <p:blipFill>
                        <a:blip r:embed="rId26"/>
                        <a:stretch>
                          <a:fillRect/>
                        </a:stretch>
                      </p:blipFill>
                      <p:spPr>
                        <a:xfrm>
                          <a:off x="5202238" y="1327081"/>
                          <a:ext cx="584200" cy="4318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8" name="Object 47"/>
            <p:cNvGraphicFramePr>
              <a:graphicFrameLocks noChangeAspect="1"/>
            </p:cNvGraphicFramePr>
            <p:nvPr/>
          </p:nvGraphicFramePr>
          <p:xfrm>
            <a:off x="5938838" y="1327081"/>
            <a:ext cx="381000" cy="4318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92961" name="Equation" r:id="rId27" imgW="380880" imgH="431640" progId="Equation.DSMT4">
                    <p:embed/>
                  </p:oleObj>
                </mc:Choice>
                <mc:Fallback>
                  <p:oleObj name="Equation" r:id="rId27" imgW="380880" imgH="431640" progId="Equation.DSMT4">
                    <p:embed/>
                    <p:pic>
                      <p:nvPicPr>
                        <p:cNvPr id="48" name="Object 47"/>
                        <p:cNvPicPr/>
                        <p:nvPr/>
                      </p:nvPicPr>
                      <p:blipFill>
                        <a:blip r:embed="rId28"/>
                        <a:stretch>
                          <a:fillRect/>
                        </a:stretch>
                      </p:blipFill>
                      <p:spPr>
                        <a:xfrm>
                          <a:off x="5938838" y="1327081"/>
                          <a:ext cx="381000" cy="4318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5" name="Group 34"/>
          <p:cNvGrpSpPr/>
          <p:nvPr/>
        </p:nvGrpSpPr>
        <p:grpSpPr>
          <a:xfrm>
            <a:off x="2612962" y="3231588"/>
            <a:ext cx="1117600" cy="431800"/>
            <a:chOff x="5202238" y="1327081"/>
            <a:chExt cx="1117600" cy="431800"/>
          </a:xfrm>
        </p:grpSpPr>
        <p:graphicFrame>
          <p:nvGraphicFramePr>
            <p:cNvPr id="45" name="Object 44"/>
            <p:cNvGraphicFramePr>
              <a:graphicFrameLocks noChangeAspect="1"/>
            </p:cNvGraphicFramePr>
            <p:nvPr/>
          </p:nvGraphicFramePr>
          <p:xfrm>
            <a:off x="5202238" y="1327081"/>
            <a:ext cx="584200" cy="4318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92962" name="Equation" r:id="rId29" imgW="583920" imgH="431640" progId="Equation.DSMT4">
                    <p:embed/>
                  </p:oleObj>
                </mc:Choice>
                <mc:Fallback>
                  <p:oleObj name="Equation" r:id="rId29" imgW="583920" imgH="431640" progId="Equation.DSMT4">
                    <p:embed/>
                    <p:pic>
                      <p:nvPicPr>
                        <p:cNvPr id="45" name="Object 44"/>
                        <p:cNvPicPr/>
                        <p:nvPr/>
                      </p:nvPicPr>
                      <p:blipFill>
                        <a:blip r:embed="rId30"/>
                        <a:stretch>
                          <a:fillRect/>
                        </a:stretch>
                      </p:blipFill>
                      <p:spPr>
                        <a:xfrm>
                          <a:off x="5202238" y="1327081"/>
                          <a:ext cx="584200" cy="4318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6" name="Object 45"/>
            <p:cNvGraphicFramePr>
              <a:graphicFrameLocks noChangeAspect="1"/>
            </p:cNvGraphicFramePr>
            <p:nvPr/>
          </p:nvGraphicFramePr>
          <p:xfrm>
            <a:off x="5938838" y="1327081"/>
            <a:ext cx="381000" cy="4318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92963" name="Equation" r:id="rId31" imgW="380880" imgH="431640" progId="Equation.DSMT4">
                    <p:embed/>
                  </p:oleObj>
                </mc:Choice>
                <mc:Fallback>
                  <p:oleObj name="Equation" r:id="rId31" imgW="380880" imgH="431640" progId="Equation.DSMT4">
                    <p:embed/>
                    <p:pic>
                      <p:nvPicPr>
                        <p:cNvPr id="46" name="Object 45"/>
                        <p:cNvPicPr/>
                        <p:nvPr/>
                      </p:nvPicPr>
                      <p:blipFill>
                        <a:blip r:embed="rId32"/>
                        <a:stretch>
                          <a:fillRect/>
                        </a:stretch>
                      </p:blipFill>
                      <p:spPr>
                        <a:xfrm>
                          <a:off x="5938838" y="1327081"/>
                          <a:ext cx="381000" cy="4318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37" name="Text Box 13"/>
          <p:cNvSpPr txBox="1">
            <a:spLocks noChangeArrowheads="1"/>
          </p:cNvSpPr>
          <p:nvPr/>
        </p:nvSpPr>
        <p:spPr bwMode="auto">
          <a:xfrm>
            <a:off x="4770375" y="2768975"/>
            <a:ext cx="133910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fr-CH" sz="1200">
                <a:ea typeface="Verdana" panose="020B0604030504040204" pitchFamily="34" charset="0"/>
                <a:cs typeface="Verdana" panose="020B0604030504040204" pitchFamily="34" charset="0"/>
              </a:rPr>
              <a:t>Moteur inductif</a:t>
            </a:r>
            <a:endParaRPr lang="en-US" sz="1200" baseline="-25000"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8" name="Text Box 13"/>
          <p:cNvSpPr txBox="1">
            <a:spLocks noChangeArrowheads="1"/>
          </p:cNvSpPr>
          <p:nvPr/>
        </p:nvSpPr>
        <p:spPr bwMode="auto">
          <a:xfrm>
            <a:off x="2465372" y="2768975"/>
            <a:ext cx="141278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fr-CH" sz="1200">
                <a:ea typeface="Verdana" panose="020B0604030504040204" pitchFamily="34" charset="0"/>
                <a:cs typeface="Verdana" panose="020B0604030504040204" pitchFamily="34" charset="0"/>
              </a:rPr>
              <a:t>Moteur capacitif</a:t>
            </a:r>
            <a:endParaRPr lang="en-US" sz="1200" baseline="-25000"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9" name="Text Box 13"/>
          <p:cNvSpPr txBox="1">
            <a:spLocks noChangeArrowheads="1"/>
          </p:cNvSpPr>
          <p:nvPr/>
        </p:nvSpPr>
        <p:spPr bwMode="auto">
          <a:xfrm>
            <a:off x="4511426" y="6331060"/>
            <a:ext cx="1857003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fr-CH" sz="1200">
                <a:ea typeface="Verdana" panose="020B0604030504040204" pitchFamily="34" charset="0"/>
                <a:cs typeface="Verdana" panose="020B0604030504040204" pitchFamily="34" charset="0"/>
              </a:rPr>
              <a:t>Génératrice inductive</a:t>
            </a:r>
            <a:endParaRPr lang="en-US" sz="1200" baseline="-25000"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0" name="Text Box 13"/>
          <p:cNvSpPr txBox="1">
            <a:spLocks noChangeArrowheads="1"/>
          </p:cNvSpPr>
          <p:nvPr/>
        </p:nvSpPr>
        <p:spPr bwMode="auto">
          <a:xfrm>
            <a:off x="2228851" y="6331060"/>
            <a:ext cx="188582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fr-CH" sz="1200">
                <a:ea typeface="Verdana" panose="020B0604030504040204" pitchFamily="34" charset="0"/>
                <a:cs typeface="Verdana" panose="020B0604030504040204" pitchFamily="34" charset="0"/>
              </a:rPr>
              <a:t>Génératrice capacitive</a:t>
            </a:r>
            <a:endParaRPr lang="en-US" sz="1200" baseline="-25000"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56" name="Slide Number Placeholder 1">
            <a:extLst>
              <a:ext uri="{FF2B5EF4-FFF2-40B4-BE49-F238E27FC236}">
                <a16:creationId xmlns:a16="http://schemas.microsoft.com/office/drawing/2014/main" id="{E245B08B-7B44-46D4-ABB5-BF659F9D52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6600" y="6492874"/>
            <a:ext cx="2057400" cy="365125"/>
          </a:xfrm>
        </p:spPr>
        <p:txBody>
          <a:bodyPr/>
          <a:lstStyle/>
          <a:p>
            <a:fld id="{6A735C90-C00B-4627-AE3D-D019B942ACBB}" type="slidenum">
              <a:rPr lang="fr-CH" smtClean="0"/>
              <a:t>44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453040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Plaque signalétique triphasée</a:t>
            </a:r>
          </a:p>
        </p:txBody>
      </p:sp>
      <p:sp>
        <p:nvSpPr>
          <p:cNvPr id="62" name="Content Placeholder 2"/>
          <p:cNvSpPr txBox="1">
            <a:spLocks/>
          </p:cNvSpPr>
          <p:nvPr/>
        </p:nvSpPr>
        <p:spPr>
          <a:xfrm>
            <a:off x="1759784" y="1372455"/>
            <a:ext cx="2397717" cy="7871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fr-CH" sz="1800">
                <a:sym typeface="Symbol" panose="05050102010706020507" pitchFamily="18" charset="2"/>
              </a:rPr>
              <a:t>Y 400V / 5A</a:t>
            </a:r>
          </a:p>
          <a:p>
            <a:pPr algn="l"/>
            <a:r>
              <a:rPr lang="fr-CH" sz="1800">
                <a:sym typeface="Symbol" panose="05050102010706020507" pitchFamily="18" charset="2"/>
              </a:rPr>
              <a:t> 230V / 8.7A</a:t>
            </a:r>
          </a:p>
          <a:p>
            <a:pPr algn="l"/>
            <a:endParaRPr lang="fr-CH" sz="1800"/>
          </a:p>
        </p:txBody>
      </p:sp>
      <p:sp>
        <p:nvSpPr>
          <p:cNvPr id="6" name="Rectangle 31"/>
          <p:cNvSpPr>
            <a:spLocks noChangeArrowheads="1"/>
          </p:cNvSpPr>
          <p:nvPr/>
        </p:nvSpPr>
        <p:spPr bwMode="auto">
          <a:xfrm>
            <a:off x="5348030" y="1508493"/>
            <a:ext cx="277155" cy="719137"/>
          </a:xfrm>
          <a:prstGeom prst="rect">
            <a:avLst/>
          </a:prstGeom>
          <a:solidFill>
            <a:schemeClr val="tx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" name="Line 32"/>
          <p:cNvSpPr>
            <a:spLocks noChangeShapeType="1"/>
          </p:cNvSpPr>
          <p:nvPr/>
        </p:nvSpPr>
        <p:spPr bwMode="auto">
          <a:xfrm flipH="1">
            <a:off x="5486607" y="1034306"/>
            <a:ext cx="0" cy="154019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8" name="Line 71"/>
          <p:cNvSpPr>
            <a:spLocks noChangeShapeType="1"/>
          </p:cNvSpPr>
          <p:nvPr/>
        </p:nvSpPr>
        <p:spPr bwMode="auto">
          <a:xfrm>
            <a:off x="5226110" y="1286243"/>
            <a:ext cx="0" cy="122396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9" name="Line 75"/>
          <p:cNvSpPr>
            <a:spLocks noChangeShapeType="1"/>
          </p:cNvSpPr>
          <p:nvPr/>
        </p:nvSpPr>
        <p:spPr bwMode="auto">
          <a:xfrm>
            <a:off x="5486607" y="1105829"/>
            <a:ext cx="0" cy="26605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/>
        </p:nvGraphicFramePr>
        <p:xfrm>
          <a:off x="4465697" y="1665655"/>
          <a:ext cx="6858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060" name="Equation" r:id="rId3" imgW="685800" imgH="419040" progId="Equation.DSMT4">
                  <p:embed/>
                </p:oleObj>
              </mc:Choice>
              <mc:Fallback>
                <p:oleObj name="Equation" r:id="rId3" imgW="685800" imgH="41904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465697" y="1665655"/>
                        <a:ext cx="685800" cy="41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/>
        </p:nvGraphicFramePr>
        <p:xfrm>
          <a:off x="5592801" y="1089393"/>
          <a:ext cx="5588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061" name="Equation" r:id="rId5" imgW="558720" imgH="419040" progId="Equation.DSMT4">
                  <p:embed/>
                </p:oleObj>
              </mc:Choice>
              <mc:Fallback>
                <p:oleObj name="Equation" r:id="rId5" imgW="558720" imgH="41904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592801" y="1089393"/>
                        <a:ext cx="558800" cy="41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/>
          <p:cNvSpPr/>
          <p:nvPr/>
        </p:nvSpPr>
        <p:spPr>
          <a:xfrm>
            <a:off x="2034092" y="1742017"/>
            <a:ext cx="673902" cy="330273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3" name="Rectangle 12"/>
          <p:cNvSpPr/>
          <p:nvPr/>
        </p:nvSpPr>
        <p:spPr>
          <a:xfrm>
            <a:off x="2895152" y="1376037"/>
            <a:ext cx="398112" cy="33027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5" name="Group 4"/>
          <p:cNvGrpSpPr/>
          <p:nvPr/>
        </p:nvGrpSpPr>
        <p:grpSpPr>
          <a:xfrm>
            <a:off x="1486722" y="3187958"/>
            <a:ext cx="2681379" cy="2771801"/>
            <a:chOff x="2806664" y="2139319"/>
            <a:chExt cx="2681379" cy="2771801"/>
          </a:xfrm>
        </p:grpSpPr>
        <p:sp>
          <p:nvSpPr>
            <p:cNvPr id="15" name="Line 25"/>
            <p:cNvSpPr>
              <a:spLocks noChangeShapeType="1"/>
            </p:cNvSpPr>
            <p:nvPr/>
          </p:nvSpPr>
          <p:spPr bwMode="auto">
            <a:xfrm flipH="1">
              <a:off x="2814603" y="2139319"/>
              <a:ext cx="1573213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6" name="Line 26"/>
            <p:cNvSpPr>
              <a:spLocks noChangeShapeType="1"/>
            </p:cNvSpPr>
            <p:nvPr/>
          </p:nvSpPr>
          <p:spPr bwMode="auto">
            <a:xfrm flipH="1">
              <a:off x="2814284" y="4294523"/>
              <a:ext cx="582303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7" name="Freeform 27"/>
            <p:cNvSpPr>
              <a:spLocks/>
            </p:cNvSpPr>
            <p:nvPr/>
          </p:nvSpPr>
          <p:spPr bwMode="auto">
            <a:xfrm>
              <a:off x="2806664" y="4268183"/>
              <a:ext cx="2502218" cy="642937"/>
            </a:xfrm>
            <a:custGeom>
              <a:avLst/>
              <a:gdLst>
                <a:gd name="T0" fmla="*/ 2110 w 2110"/>
                <a:gd name="T1" fmla="*/ 0 h 691"/>
                <a:gd name="T2" fmla="*/ 2110 w 2110"/>
                <a:gd name="T3" fmla="*/ 688 h 691"/>
                <a:gd name="T4" fmla="*/ 0 w 2110"/>
                <a:gd name="T5" fmla="*/ 691 h 691"/>
                <a:gd name="T6" fmla="*/ 0 60000 65536"/>
                <a:gd name="T7" fmla="*/ 0 60000 65536"/>
                <a:gd name="T8" fmla="*/ 0 60000 65536"/>
                <a:gd name="T9" fmla="*/ 0 w 2110"/>
                <a:gd name="T10" fmla="*/ 0 h 691"/>
                <a:gd name="T11" fmla="*/ 2110 w 2110"/>
                <a:gd name="T12" fmla="*/ 691 h 69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10" h="691">
                  <a:moveTo>
                    <a:pt x="2110" y="0"/>
                  </a:moveTo>
                  <a:lnTo>
                    <a:pt x="2110" y="688"/>
                  </a:lnTo>
                  <a:lnTo>
                    <a:pt x="0" y="691"/>
                  </a:lnTo>
                </a:path>
              </a:pathLst>
            </a:custGeom>
            <a:noFill/>
            <a:ln w="19050">
              <a:solidFill>
                <a:schemeClr val="tx1"/>
              </a:solidFill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5" name="Rectangle 31"/>
            <p:cNvSpPr>
              <a:spLocks noChangeAspect="1" noChangeArrowheads="1"/>
            </p:cNvSpPr>
            <p:nvPr/>
          </p:nvSpPr>
          <p:spPr bwMode="auto">
            <a:xfrm>
              <a:off x="4254466" y="2473964"/>
              <a:ext cx="242888" cy="631825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" name="Line 32"/>
            <p:cNvSpPr>
              <a:spLocks noChangeShapeType="1"/>
            </p:cNvSpPr>
            <p:nvPr/>
          </p:nvSpPr>
          <p:spPr bwMode="auto">
            <a:xfrm flipH="1">
              <a:off x="4375116" y="2148526"/>
              <a:ext cx="0" cy="126841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none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3" name="Rectangle 58"/>
            <p:cNvSpPr>
              <a:spLocks noChangeAspect="1" noChangeArrowheads="1"/>
            </p:cNvSpPr>
            <p:nvPr/>
          </p:nvSpPr>
          <p:spPr bwMode="auto">
            <a:xfrm rot="18770054">
              <a:off x="4746962" y="3519184"/>
              <a:ext cx="277812" cy="720725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" name="Line 59"/>
            <p:cNvSpPr>
              <a:spLocks noChangeShapeType="1"/>
            </p:cNvSpPr>
            <p:nvPr/>
          </p:nvSpPr>
          <p:spPr bwMode="auto">
            <a:xfrm rot="18770054">
              <a:off x="4846197" y="3209684"/>
              <a:ext cx="0" cy="128369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1" name="Rectangle 61"/>
            <p:cNvSpPr>
              <a:spLocks noChangeAspect="1" noChangeArrowheads="1"/>
            </p:cNvSpPr>
            <p:nvPr/>
          </p:nvSpPr>
          <p:spPr bwMode="auto">
            <a:xfrm rot="2876905">
              <a:off x="3709669" y="3516832"/>
              <a:ext cx="277812" cy="720725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2" name="Line 62"/>
            <p:cNvSpPr>
              <a:spLocks noChangeShapeType="1"/>
            </p:cNvSpPr>
            <p:nvPr/>
          </p:nvSpPr>
          <p:spPr bwMode="auto">
            <a:xfrm rot="2876905" flipH="1">
              <a:off x="3883127" y="3200412"/>
              <a:ext cx="0" cy="131046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</p:grpSp>
      <p:sp>
        <p:nvSpPr>
          <p:cNvPr id="27" name="Line 28"/>
          <p:cNvSpPr>
            <a:spLocks noChangeShapeType="1"/>
          </p:cNvSpPr>
          <p:nvPr/>
        </p:nvSpPr>
        <p:spPr bwMode="auto">
          <a:xfrm>
            <a:off x="1501962" y="3305880"/>
            <a:ext cx="0" cy="191298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8" name="Line 30"/>
          <p:cNvSpPr>
            <a:spLocks noChangeShapeType="1"/>
          </p:cNvSpPr>
          <p:nvPr/>
        </p:nvSpPr>
        <p:spPr bwMode="auto">
          <a:xfrm>
            <a:off x="1571820" y="3187640"/>
            <a:ext cx="504825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3" name="Line 71"/>
          <p:cNvSpPr>
            <a:spLocks noChangeShapeType="1"/>
          </p:cNvSpPr>
          <p:nvPr/>
        </p:nvSpPr>
        <p:spPr bwMode="auto">
          <a:xfrm>
            <a:off x="2749474" y="3339770"/>
            <a:ext cx="0" cy="1024539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51" name="Object 50"/>
          <p:cNvGraphicFramePr>
            <a:graphicFrameLocks noChangeAspect="1"/>
          </p:cNvGraphicFramePr>
          <p:nvPr/>
        </p:nvGraphicFramePr>
        <p:xfrm>
          <a:off x="1715326" y="2683065"/>
          <a:ext cx="5080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062" name="Equation" r:id="rId7" imgW="507960" imgH="419040" progId="Equation.DSMT4">
                  <p:embed/>
                </p:oleObj>
              </mc:Choice>
              <mc:Fallback>
                <p:oleObj name="Equation" r:id="rId7" imgW="507960" imgH="419040" progId="Equation.DSMT4">
                  <p:embed/>
                  <p:pic>
                    <p:nvPicPr>
                      <p:cNvPr id="51" name="Object 50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715326" y="2683065"/>
                        <a:ext cx="508000" cy="41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2" name="Object 51"/>
          <p:cNvGraphicFramePr>
            <a:graphicFrameLocks noChangeAspect="1"/>
          </p:cNvGraphicFramePr>
          <p:nvPr/>
        </p:nvGraphicFramePr>
        <p:xfrm>
          <a:off x="5909013" y="2900759"/>
          <a:ext cx="5080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063" name="Equation" r:id="rId9" imgW="507960" imgH="419040" progId="Equation.DSMT4">
                  <p:embed/>
                </p:oleObj>
              </mc:Choice>
              <mc:Fallback>
                <p:oleObj name="Equation" r:id="rId9" imgW="507960" imgH="419040" progId="Equation.DSMT4">
                  <p:embed/>
                  <p:pic>
                    <p:nvPicPr>
                      <p:cNvPr id="52" name="Object 51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909013" y="2900759"/>
                        <a:ext cx="508000" cy="41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3" name="Object 52"/>
          <p:cNvGraphicFramePr>
            <a:graphicFrameLocks noChangeAspect="1"/>
          </p:cNvGraphicFramePr>
          <p:nvPr/>
        </p:nvGraphicFramePr>
        <p:xfrm>
          <a:off x="724096" y="3827037"/>
          <a:ext cx="6350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064" name="Equation" r:id="rId10" imgW="634680" imgH="419040" progId="Equation.DSMT4">
                  <p:embed/>
                </p:oleObj>
              </mc:Choice>
              <mc:Fallback>
                <p:oleObj name="Equation" r:id="rId10" imgW="634680" imgH="419040" progId="Equation.DSMT4">
                  <p:embed/>
                  <p:pic>
                    <p:nvPicPr>
                      <p:cNvPr id="53" name="Object 52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724096" y="3827037"/>
                        <a:ext cx="635000" cy="41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5" name="Object 54"/>
          <p:cNvGraphicFramePr>
            <a:graphicFrameLocks noChangeAspect="1"/>
          </p:cNvGraphicFramePr>
          <p:nvPr/>
        </p:nvGraphicFramePr>
        <p:xfrm>
          <a:off x="2006661" y="3503863"/>
          <a:ext cx="6858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065" name="Equation" r:id="rId12" imgW="685800" imgH="419040" progId="Equation.DSMT4">
                  <p:embed/>
                </p:oleObj>
              </mc:Choice>
              <mc:Fallback>
                <p:oleObj name="Equation" r:id="rId12" imgW="685800" imgH="419040" progId="Equation.DSMT4">
                  <p:embed/>
                  <p:pic>
                    <p:nvPicPr>
                      <p:cNvPr id="55" name="Object 54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2006661" y="3503863"/>
                        <a:ext cx="685800" cy="41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6" name="Object 55"/>
          <p:cNvGraphicFramePr>
            <a:graphicFrameLocks noChangeAspect="1"/>
          </p:cNvGraphicFramePr>
          <p:nvPr/>
        </p:nvGraphicFramePr>
        <p:xfrm>
          <a:off x="3286526" y="3524252"/>
          <a:ext cx="5588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066" name="Equation" r:id="rId14" imgW="558720" imgH="419040" progId="Equation.DSMT4">
                  <p:embed/>
                </p:oleObj>
              </mc:Choice>
              <mc:Fallback>
                <p:oleObj name="Equation" r:id="rId14" imgW="558720" imgH="419040" progId="Equation.DSMT4">
                  <p:embed/>
                  <p:pic>
                    <p:nvPicPr>
                      <p:cNvPr id="56" name="Object 55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3286526" y="3524252"/>
                        <a:ext cx="558800" cy="41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2" name="Group 11"/>
          <p:cNvGrpSpPr/>
          <p:nvPr/>
        </p:nvGrpSpPr>
        <p:grpSpPr>
          <a:xfrm>
            <a:off x="5528312" y="3297936"/>
            <a:ext cx="2807024" cy="2438401"/>
            <a:chOff x="5938037" y="2192388"/>
            <a:chExt cx="2807024" cy="2438401"/>
          </a:xfrm>
        </p:grpSpPr>
        <p:grpSp>
          <p:nvGrpSpPr>
            <p:cNvPr id="30" name="Group 47"/>
            <p:cNvGrpSpPr>
              <a:grpSpLocks/>
            </p:cNvGrpSpPr>
            <p:nvPr/>
          </p:nvGrpSpPr>
          <p:grpSpPr bwMode="auto">
            <a:xfrm rot="5400000">
              <a:off x="7668736" y="3011538"/>
              <a:ext cx="277813" cy="1873250"/>
              <a:chOff x="2964" y="1212"/>
              <a:chExt cx="175" cy="1180"/>
            </a:xfrm>
          </p:grpSpPr>
          <p:sp>
            <p:nvSpPr>
              <p:cNvPr id="40" name="Rectangle 48"/>
              <p:cNvSpPr>
                <a:spLocks noChangeAspect="1" noChangeArrowheads="1"/>
              </p:cNvSpPr>
              <p:nvPr/>
            </p:nvSpPr>
            <p:spPr bwMode="auto">
              <a:xfrm>
                <a:off x="2964" y="1580"/>
                <a:ext cx="175" cy="454"/>
              </a:xfrm>
              <a:prstGeom prst="rect">
                <a:avLst/>
              </a:prstGeom>
              <a:solidFill>
                <a:schemeClr val="tx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1" name="Line 49"/>
              <p:cNvSpPr>
                <a:spLocks noChangeShapeType="1"/>
              </p:cNvSpPr>
              <p:nvPr/>
            </p:nvSpPr>
            <p:spPr bwMode="auto">
              <a:xfrm>
                <a:off x="3052" y="1212"/>
                <a:ext cx="0" cy="118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 type="oval" w="med" len="med"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</p:grpSp>
        <p:grpSp>
          <p:nvGrpSpPr>
            <p:cNvPr id="31" name="Group 50"/>
            <p:cNvGrpSpPr>
              <a:grpSpLocks/>
            </p:cNvGrpSpPr>
            <p:nvPr/>
          </p:nvGrpSpPr>
          <p:grpSpPr bwMode="auto">
            <a:xfrm rot="1756566">
              <a:off x="7194073" y="2192388"/>
              <a:ext cx="277813" cy="1873250"/>
              <a:chOff x="2946" y="1207"/>
              <a:chExt cx="175" cy="1180"/>
            </a:xfrm>
          </p:grpSpPr>
          <p:sp>
            <p:nvSpPr>
              <p:cNvPr id="38" name="Rectangle 51"/>
              <p:cNvSpPr>
                <a:spLocks noChangeAspect="1" noChangeArrowheads="1"/>
              </p:cNvSpPr>
              <p:nvPr/>
            </p:nvSpPr>
            <p:spPr bwMode="auto">
              <a:xfrm>
                <a:off x="2946" y="1540"/>
                <a:ext cx="175" cy="454"/>
              </a:xfrm>
              <a:prstGeom prst="rect">
                <a:avLst/>
              </a:prstGeom>
              <a:solidFill>
                <a:schemeClr val="tx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9" name="Line 52"/>
              <p:cNvSpPr>
                <a:spLocks noChangeShapeType="1"/>
              </p:cNvSpPr>
              <p:nvPr/>
            </p:nvSpPr>
            <p:spPr bwMode="auto">
              <a:xfrm>
                <a:off x="3037" y="1207"/>
                <a:ext cx="4" cy="118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 type="oval" w="med" len="med"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</p:grpSp>
        <p:grpSp>
          <p:nvGrpSpPr>
            <p:cNvPr id="32" name="Group 53"/>
            <p:cNvGrpSpPr>
              <a:grpSpLocks/>
            </p:cNvGrpSpPr>
            <p:nvPr/>
          </p:nvGrpSpPr>
          <p:grpSpPr bwMode="auto">
            <a:xfrm rot="19817134">
              <a:off x="8144986" y="2193976"/>
              <a:ext cx="277813" cy="1873250"/>
              <a:chOff x="2962" y="1203"/>
              <a:chExt cx="175" cy="1180"/>
            </a:xfrm>
          </p:grpSpPr>
          <p:sp>
            <p:nvSpPr>
              <p:cNvPr id="36" name="Rectangle 54"/>
              <p:cNvSpPr>
                <a:spLocks noChangeAspect="1" noChangeArrowheads="1"/>
              </p:cNvSpPr>
              <p:nvPr/>
            </p:nvSpPr>
            <p:spPr bwMode="auto">
              <a:xfrm>
                <a:off x="2962" y="1534"/>
                <a:ext cx="175" cy="454"/>
              </a:xfrm>
              <a:prstGeom prst="rect">
                <a:avLst/>
              </a:prstGeom>
              <a:solidFill>
                <a:schemeClr val="tx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7" name="Line 55"/>
              <p:cNvSpPr>
                <a:spLocks noChangeShapeType="1"/>
              </p:cNvSpPr>
              <p:nvPr/>
            </p:nvSpPr>
            <p:spPr bwMode="auto">
              <a:xfrm>
                <a:off x="3039" y="1203"/>
                <a:ext cx="4" cy="118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 type="oval" w="med" len="med"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</p:grpSp>
        <p:sp>
          <p:nvSpPr>
            <p:cNvPr id="34" name="Line 66"/>
            <p:cNvSpPr>
              <a:spLocks noChangeShapeType="1"/>
            </p:cNvSpPr>
            <p:nvPr/>
          </p:nvSpPr>
          <p:spPr bwMode="auto">
            <a:xfrm flipH="1">
              <a:off x="5938037" y="3941813"/>
              <a:ext cx="93377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35" name="Freeform 67"/>
            <p:cNvSpPr>
              <a:spLocks/>
            </p:cNvSpPr>
            <p:nvPr/>
          </p:nvSpPr>
          <p:spPr bwMode="auto">
            <a:xfrm>
              <a:off x="5938037" y="3997376"/>
              <a:ext cx="2807024" cy="633413"/>
            </a:xfrm>
            <a:custGeom>
              <a:avLst/>
              <a:gdLst>
                <a:gd name="T0" fmla="*/ 1787 w 2110"/>
                <a:gd name="T1" fmla="*/ 0 h 691"/>
                <a:gd name="T2" fmla="*/ 1787 w 2110"/>
                <a:gd name="T3" fmla="*/ 688 h 691"/>
                <a:gd name="T4" fmla="*/ 0 w 2110"/>
                <a:gd name="T5" fmla="*/ 691 h 691"/>
                <a:gd name="T6" fmla="*/ 0 60000 65536"/>
                <a:gd name="T7" fmla="*/ 0 60000 65536"/>
                <a:gd name="T8" fmla="*/ 0 60000 65536"/>
                <a:gd name="T9" fmla="*/ 0 w 2110"/>
                <a:gd name="T10" fmla="*/ 0 h 691"/>
                <a:gd name="T11" fmla="*/ 2110 w 2110"/>
                <a:gd name="T12" fmla="*/ 691 h 69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10" h="691">
                  <a:moveTo>
                    <a:pt x="2110" y="0"/>
                  </a:moveTo>
                  <a:lnTo>
                    <a:pt x="2110" y="688"/>
                  </a:lnTo>
                  <a:lnTo>
                    <a:pt x="0" y="691"/>
                  </a:lnTo>
                </a:path>
              </a:pathLst>
            </a:custGeom>
            <a:noFill/>
            <a:ln w="19050">
              <a:solidFill>
                <a:schemeClr val="tx1"/>
              </a:solidFill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9" name="Line 25"/>
            <p:cNvSpPr>
              <a:spLocks noChangeShapeType="1"/>
            </p:cNvSpPr>
            <p:nvPr/>
          </p:nvSpPr>
          <p:spPr bwMode="auto">
            <a:xfrm flipH="1">
              <a:off x="5938037" y="2303397"/>
              <a:ext cx="185309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</p:grpSp>
      <p:sp>
        <p:nvSpPr>
          <p:cNvPr id="64" name="Line 71"/>
          <p:cNvSpPr>
            <a:spLocks noChangeShapeType="1"/>
          </p:cNvSpPr>
          <p:nvPr/>
        </p:nvSpPr>
        <p:spPr bwMode="auto">
          <a:xfrm flipH="1">
            <a:off x="6332534" y="3587118"/>
            <a:ext cx="599286" cy="1081927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65" name="Object 64"/>
          <p:cNvGraphicFramePr>
            <a:graphicFrameLocks noChangeAspect="1"/>
          </p:cNvGraphicFramePr>
          <p:nvPr/>
        </p:nvGraphicFramePr>
        <p:xfrm>
          <a:off x="5942220" y="3674248"/>
          <a:ext cx="6858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067" name="Equation" r:id="rId16" imgW="685800" imgH="419040" progId="Equation.DSMT4">
                  <p:embed/>
                </p:oleObj>
              </mc:Choice>
              <mc:Fallback>
                <p:oleObj name="Equation" r:id="rId16" imgW="685800" imgH="419040" progId="Equation.DSMT4">
                  <p:embed/>
                  <p:pic>
                    <p:nvPicPr>
                      <p:cNvPr id="65" name="Object 64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5942220" y="3674248"/>
                        <a:ext cx="685800" cy="41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6" name="Line 71"/>
          <p:cNvSpPr>
            <a:spLocks noChangeShapeType="1"/>
          </p:cNvSpPr>
          <p:nvPr/>
        </p:nvSpPr>
        <p:spPr bwMode="auto">
          <a:xfrm>
            <a:off x="3061894" y="3579967"/>
            <a:ext cx="0" cy="502453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67" name="Object 66"/>
          <p:cNvGraphicFramePr>
            <a:graphicFrameLocks noChangeAspect="1"/>
          </p:cNvGraphicFramePr>
          <p:nvPr/>
        </p:nvGraphicFramePr>
        <p:xfrm>
          <a:off x="711020" y="4275192"/>
          <a:ext cx="7239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068" name="Equation" r:id="rId18" imgW="723600" imgH="279360" progId="Equation.DSMT4">
                  <p:embed/>
                </p:oleObj>
              </mc:Choice>
              <mc:Fallback>
                <p:oleObj name="Equation" r:id="rId18" imgW="723600" imgH="279360" progId="Equation.DSMT4">
                  <p:embed/>
                  <p:pic>
                    <p:nvPicPr>
                      <p:cNvPr id="67" name="Object 66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711020" y="4275192"/>
                        <a:ext cx="7239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8" name="Line 28"/>
          <p:cNvSpPr>
            <a:spLocks noChangeShapeType="1"/>
          </p:cNvSpPr>
          <p:nvPr/>
        </p:nvSpPr>
        <p:spPr bwMode="auto">
          <a:xfrm>
            <a:off x="5529280" y="3518409"/>
            <a:ext cx="0" cy="1396396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69" name="Object 68"/>
          <p:cNvGraphicFramePr>
            <a:graphicFrameLocks noChangeAspect="1"/>
          </p:cNvGraphicFramePr>
          <p:nvPr/>
        </p:nvGraphicFramePr>
        <p:xfrm>
          <a:off x="4751932" y="3816148"/>
          <a:ext cx="6350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069" name="Equation" r:id="rId20" imgW="634680" imgH="419040" progId="Equation.DSMT4">
                  <p:embed/>
                </p:oleObj>
              </mc:Choice>
              <mc:Fallback>
                <p:oleObj name="Equation" r:id="rId20" imgW="634680" imgH="419040" progId="Equation.DSMT4">
                  <p:embed/>
                  <p:pic>
                    <p:nvPicPr>
                      <p:cNvPr id="69" name="Object 68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751932" y="3816148"/>
                        <a:ext cx="635000" cy="41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0" name="Object 69"/>
          <p:cNvGraphicFramePr>
            <a:graphicFrameLocks noChangeAspect="1"/>
          </p:cNvGraphicFramePr>
          <p:nvPr/>
        </p:nvGraphicFramePr>
        <p:xfrm>
          <a:off x="4738856" y="4273828"/>
          <a:ext cx="7239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070" name="Equation" r:id="rId21" imgW="723600" imgH="279360" progId="Equation.DSMT4">
                  <p:embed/>
                </p:oleObj>
              </mc:Choice>
              <mc:Fallback>
                <p:oleObj name="Equation" r:id="rId21" imgW="723600" imgH="279360" progId="Equation.DSMT4">
                  <p:embed/>
                  <p:pic>
                    <p:nvPicPr>
                      <p:cNvPr id="70" name="Object 69"/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4738856" y="4273828"/>
                        <a:ext cx="7239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" name="Line 30"/>
          <p:cNvSpPr>
            <a:spLocks noChangeShapeType="1"/>
          </p:cNvSpPr>
          <p:nvPr/>
        </p:nvSpPr>
        <p:spPr bwMode="auto">
          <a:xfrm>
            <a:off x="5771130" y="3408945"/>
            <a:ext cx="504825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72" name="Object 71"/>
          <p:cNvGraphicFramePr>
            <a:graphicFrameLocks noChangeAspect="1"/>
          </p:cNvGraphicFramePr>
          <p:nvPr/>
        </p:nvGraphicFramePr>
        <p:xfrm>
          <a:off x="1995615" y="3936522"/>
          <a:ext cx="7239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071" name="Equation" r:id="rId23" imgW="723600" imgH="279360" progId="Equation.DSMT4">
                  <p:embed/>
                </p:oleObj>
              </mc:Choice>
              <mc:Fallback>
                <p:oleObj name="Equation" r:id="rId23" imgW="723600" imgH="279360" progId="Equation.DSMT4">
                  <p:embed/>
                  <p:pic>
                    <p:nvPicPr>
                      <p:cNvPr id="72" name="Object 71"/>
                      <p:cNvPicPr/>
                      <p:nvPr/>
                    </p:nvPicPr>
                    <p:blipFill>
                      <a:blip r:embed="rId24"/>
                      <a:stretch>
                        <a:fillRect/>
                      </a:stretch>
                    </p:blipFill>
                    <p:spPr>
                      <a:xfrm>
                        <a:off x="1995615" y="3936522"/>
                        <a:ext cx="7239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3" name="Object 72"/>
          <p:cNvGraphicFramePr>
            <a:graphicFrameLocks noChangeAspect="1"/>
          </p:cNvGraphicFramePr>
          <p:nvPr/>
        </p:nvGraphicFramePr>
        <p:xfrm>
          <a:off x="3337542" y="3943507"/>
          <a:ext cx="4064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072" name="Equation" r:id="rId25" imgW="406080" imgH="279360" progId="Equation.DSMT4">
                  <p:embed/>
                </p:oleObj>
              </mc:Choice>
              <mc:Fallback>
                <p:oleObj name="Equation" r:id="rId25" imgW="406080" imgH="279360" progId="Equation.DSMT4">
                  <p:embed/>
                  <p:pic>
                    <p:nvPicPr>
                      <p:cNvPr id="73" name="Object 72"/>
                      <p:cNvPicPr/>
                      <p:nvPr/>
                    </p:nvPicPr>
                    <p:blipFill>
                      <a:blip r:embed="rId26"/>
                      <a:stretch>
                        <a:fillRect/>
                      </a:stretch>
                    </p:blipFill>
                    <p:spPr>
                      <a:xfrm>
                        <a:off x="3337542" y="3943507"/>
                        <a:ext cx="4064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4" name="Object 73"/>
          <p:cNvGraphicFramePr>
            <a:graphicFrameLocks noChangeAspect="1"/>
          </p:cNvGraphicFramePr>
          <p:nvPr/>
        </p:nvGraphicFramePr>
        <p:xfrm>
          <a:off x="7176273" y="4093348"/>
          <a:ext cx="5588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073" name="Equation" r:id="rId27" imgW="558720" imgH="419040" progId="Equation.DSMT4">
                  <p:embed/>
                </p:oleObj>
              </mc:Choice>
              <mc:Fallback>
                <p:oleObj name="Equation" r:id="rId27" imgW="558720" imgH="419040" progId="Equation.DSMT4">
                  <p:embed/>
                  <p:pic>
                    <p:nvPicPr>
                      <p:cNvPr id="74" name="Object 73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7176273" y="4093348"/>
                        <a:ext cx="558800" cy="41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5" name="Object 74"/>
          <p:cNvGraphicFramePr>
            <a:graphicFrameLocks noChangeAspect="1"/>
          </p:cNvGraphicFramePr>
          <p:nvPr/>
        </p:nvGraphicFramePr>
        <p:xfrm>
          <a:off x="7227289" y="4512603"/>
          <a:ext cx="4064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074" name="Equation" r:id="rId28" imgW="406080" imgH="279360" progId="Equation.DSMT4">
                  <p:embed/>
                </p:oleObj>
              </mc:Choice>
              <mc:Fallback>
                <p:oleObj name="Equation" r:id="rId28" imgW="406080" imgH="279360" progId="Equation.DSMT4">
                  <p:embed/>
                  <p:pic>
                    <p:nvPicPr>
                      <p:cNvPr id="75" name="Object 74"/>
                      <p:cNvPicPr/>
                      <p:nvPr/>
                    </p:nvPicPr>
                    <p:blipFill>
                      <a:blip r:embed="rId26"/>
                      <a:stretch>
                        <a:fillRect/>
                      </a:stretch>
                    </p:blipFill>
                    <p:spPr>
                      <a:xfrm>
                        <a:off x="7227289" y="4512603"/>
                        <a:ext cx="4064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6" name="Line 71"/>
          <p:cNvSpPr>
            <a:spLocks noChangeShapeType="1"/>
          </p:cNvSpPr>
          <p:nvPr/>
        </p:nvSpPr>
        <p:spPr bwMode="auto">
          <a:xfrm flipH="1">
            <a:off x="6829425" y="3960968"/>
            <a:ext cx="252019" cy="468158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77" name="Object 76"/>
          <p:cNvGraphicFramePr>
            <a:graphicFrameLocks noChangeAspect="1"/>
          </p:cNvGraphicFramePr>
          <p:nvPr/>
        </p:nvGraphicFramePr>
        <p:xfrm>
          <a:off x="6553759" y="2959072"/>
          <a:ext cx="6477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075" name="Equation" r:id="rId29" imgW="647640" imgH="279360" progId="Equation.DSMT4">
                  <p:embed/>
                </p:oleObj>
              </mc:Choice>
              <mc:Fallback>
                <p:oleObj name="Equation" r:id="rId29" imgW="647640" imgH="279360" progId="Equation.DSMT4">
                  <p:embed/>
                  <p:pic>
                    <p:nvPicPr>
                      <p:cNvPr id="77" name="Object 76"/>
                      <p:cNvPicPr/>
                      <p:nvPr/>
                    </p:nvPicPr>
                    <p:blipFill>
                      <a:blip r:embed="rId30"/>
                      <a:stretch>
                        <a:fillRect/>
                      </a:stretch>
                    </p:blipFill>
                    <p:spPr>
                      <a:xfrm>
                        <a:off x="6553759" y="2959072"/>
                        <a:ext cx="6477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8" name="Object 77"/>
          <p:cNvGraphicFramePr>
            <a:graphicFrameLocks noChangeAspect="1"/>
          </p:cNvGraphicFramePr>
          <p:nvPr/>
        </p:nvGraphicFramePr>
        <p:xfrm>
          <a:off x="2329970" y="2746375"/>
          <a:ext cx="4064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076" name="Equation" r:id="rId31" imgW="406080" imgH="279360" progId="Equation.DSMT4">
                  <p:embed/>
                </p:oleObj>
              </mc:Choice>
              <mc:Fallback>
                <p:oleObj name="Equation" r:id="rId31" imgW="406080" imgH="279360" progId="Equation.DSMT4">
                  <p:embed/>
                  <p:pic>
                    <p:nvPicPr>
                      <p:cNvPr id="78" name="Object 77"/>
                      <p:cNvPicPr/>
                      <p:nvPr/>
                    </p:nvPicPr>
                    <p:blipFill>
                      <a:blip r:embed="rId32"/>
                      <a:stretch>
                        <a:fillRect/>
                      </a:stretch>
                    </p:blipFill>
                    <p:spPr>
                      <a:xfrm>
                        <a:off x="2329970" y="2746375"/>
                        <a:ext cx="4064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9" name="Object 78"/>
          <p:cNvGraphicFramePr>
            <a:graphicFrameLocks noChangeAspect="1"/>
          </p:cNvGraphicFramePr>
          <p:nvPr/>
        </p:nvGraphicFramePr>
        <p:xfrm>
          <a:off x="5820960" y="4122670"/>
          <a:ext cx="7239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077" name="Equation" r:id="rId33" imgW="723600" imgH="279360" progId="Equation.DSMT4">
                  <p:embed/>
                </p:oleObj>
              </mc:Choice>
              <mc:Fallback>
                <p:oleObj name="Equation" r:id="rId33" imgW="723600" imgH="279360" progId="Equation.DSMT4">
                  <p:embed/>
                  <p:pic>
                    <p:nvPicPr>
                      <p:cNvPr id="79" name="Object 78"/>
                      <p:cNvPicPr/>
                      <p:nvPr/>
                    </p:nvPicPr>
                    <p:blipFill>
                      <a:blip r:embed="rId24"/>
                      <a:stretch>
                        <a:fillRect/>
                      </a:stretch>
                    </p:blipFill>
                    <p:spPr>
                      <a:xfrm>
                        <a:off x="5820960" y="4122670"/>
                        <a:ext cx="7239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0" name="Slide Number Placeholder 1">
            <a:extLst>
              <a:ext uri="{FF2B5EF4-FFF2-40B4-BE49-F238E27FC236}">
                <a16:creationId xmlns:a16="http://schemas.microsoft.com/office/drawing/2014/main" id="{CD310B28-E8E5-408D-9722-DF4D93965A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6600" y="6492874"/>
            <a:ext cx="2057400" cy="365125"/>
          </a:xfrm>
        </p:spPr>
        <p:txBody>
          <a:bodyPr/>
          <a:lstStyle/>
          <a:p>
            <a:fld id="{6A735C90-C00B-4627-AE3D-D019B942ACBB}" type="slidenum">
              <a:rPr lang="fr-CH" smtClean="0"/>
              <a:t>45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191088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49" y="1825625"/>
            <a:ext cx="8441209" cy="4351338"/>
          </a:xfrm>
        </p:spPr>
        <p:txBody>
          <a:bodyPr>
            <a:normAutofit/>
          </a:bodyPr>
          <a:lstStyle/>
          <a:p>
            <a:r>
              <a:rPr lang="fr-CH"/>
              <a:t>Couple électromagnétique</a:t>
            </a:r>
          </a:p>
          <a:p>
            <a:pPr lvl="1"/>
            <a:r>
              <a:rPr lang="fr-CH"/>
              <a:t>Couple en fonction des inductances</a:t>
            </a:r>
          </a:p>
          <a:p>
            <a:r>
              <a:rPr lang="fr-CH"/>
              <a:t>Champ tournant</a:t>
            </a:r>
          </a:p>
          <a:p>
            <a:r>
              <a:rPr lang="fr-CH">
                <a:solidFill>
                  <a:srgbClr val="FF0000"/>
                </a:solidFill>
              </a:rPr>
              <a:t>Nombre de paires de pôles</a:t>
            </a:r>
          </a:p>
          <a:p>
            <a:r>
              <a:rPr lang="fr-CH"/>
              <a:t>Rappels</a:t>
            </a:r>
          </a:p>
          <a:p>
            <a:pPr lvl="1"/>
            <a:r>
              <a:rPr lang="fr-CH"/>
              <a:t>Couplage étoile-triangle</a:t>
            </a:r>
          </a:p>
          <a:p>
            <a:pPr lvl="1"/>
            <a:r>
              <a:rPr lang="fr-CH"/>
              <a:t>Puissances</a:t>
            </a:r>
          </a:p>
          <a:p>
            <a:pPr lvl="1"/>
            <a:r>
              <a:rPr lang="fr-CH"/>
              <a:t>Plaque signalétique triphasée</a:t>
            </a:r>
          </a:p>
          <a:p>
            <a:r>
              <a:rPr lang="fr-CH"/>
              <a:t>Grandeurs relatives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46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151620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628648" y="-1"/>
            <a:ext cx="8015289" cy="147875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CH" sz="2000">
                <a:latin typeface="+mn-lt"/>
              </a:rPr>
              <a:t>Illustration du rapport entre le nombre de paires de pôles et la vitesse mécanique, ainsi que la répartition des spires en fonction du nombre de paires de pôles</a:t>
            </a:r>
          </a:p>
        </p:txBody>
      </p:sp>
      <p:pic>
        <p:nvPicPr>
          <p:cNvPr id="71682" name="Picture 2" descr="PairesPoles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735138"/>
            <a:ext cx="7146925" cy="443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86600" y="6492671"/>
            <a:ext cx="2057400" cy="365125"/>
          </a:xfrm>
        </p:spPr>
        <p:txBody>
          <a:bodyPr/>
          <a:lstStyle/>
          <a:p>
            <a:fld id="{6A735C90-C00B-4627-AE3D-D019B942ACBB}" type="slidenum">
              <a:rPr lang="fr-CH" smtClean="0"/>
              <a:t>47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341768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CH" sz="2800">
                <a:latin typeface="+mn-lt"/>
              </a:rPr>
              <a:t>Vitesses et nombre de paires de pôles</a:t>
            </a: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1087438" y="1319213"/>
          <a:ext cx="10414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7104" name="Equation" r:id="rId4" imgW="1041120" imgH="787320" progId="Equation.DSMT4">
                  <p:embed/>
                </p:oleObj>
              </mc:Choice>
              <mc:Fallback>
                <p:oleObj name="Equation" r:id="rId4" imgW="1041120" imgH="78732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087438" y="1319213"/>
                        <a:ext cx="1041400" cy="787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96"/>
          <p:cNvGraphicFramePr>
            <a:graphicFrameLocks/>
          </p:cNvGraphicFramePr>
          <p:nvPr/>
        </p:nvGraphicFramePr>
        <p:xfrm>
          <a:off x="2662466" y="1300823"/>
          <a:ext cx="2667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7105" name="Equation" r:id="rId6" imgW="266400" imgH="266400" progId="Equation.DSMT4">
                  <p:embed/>
                </p:oleObj>
              </mc:Choice>
              <mc:Fallback>
                <p:oleObj name="Equation" r:id="rId6" imgW="266400" imgH="266400" progId="Equation.DSMT4">
                  <p:embed/>
                  <p:pic>
                    <p:nvPicPr>
                      <p:cNvPr id="9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2466" y="1300823"/>
                        <a:ext cx="266700" cy="266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6"/>
          <p:cNvGraphicFramePr>
            <a:graphicFrameLocks/>
          </p:cNvGraphicFramePr>
          <p:nvPr/>
        </p:nvGraphicFramePr>
        <p:xfrm>
          <a:off x="2662466" y="1827873"/>
          <a:ext cx="2286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7106" name="Equation" r:id="rId8" imgW="228600" imgH="215640" progId="Equation.DSMT4">
                  <p:embed/>
                </p:oleObj>
              </mc:Choice>
              <mc:Fallback>
                <p:oleObj name="Equation" r:id="rId8" imgW="228600" imgH="215640" progId="Equation.DSMT4">
                  <p:embed/>
                  <p:pic>
                    <p:nvPicPr>
                      <p:cNvPr id="10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2466" y="1827873"/>
                        <a:ext cx="228600" cy="215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Line 29"/>
          <p:cNvSpPr>
            <a:spLocks noChangeShapeType="1"/>
          </p:cNvSpPr>
          <p:nvPr/>
        </p:nvSpPr>
        <p:spPr bwMode="auto">
          <a:xfrm flipH="1" flipV="1">
            <a:off x="3056821" y="1935495"/>
            <a:ext cx="46352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triangl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2" name="Text Box 30"/>
          <p:cNvSpPr txBox="1">
            <a:spLocks noChangeArrowheads="1"/>
          </p:cNvSpPr>
          <p:nvPr/>
        </p:nvSpPr>
        <p:spPr bwMode="auto">
          <a:xfrm>
            <a:off x="3612776" y="1743452"/>
            <a:ext cx="584577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/>
              <a:t>Vitesse angulaire dans le monde électrique</a:t>
            </a:r>
          </a:p>
          <a:p>
            <a:pPr>
              <a:defRPr/>
            </a:pPr>
            <a:r>
              <a:rPr lang="fr-CH" sz="1400"/>
              <a:t>(appelée pulsation)</a:t>
            </a:r>
            <a:endParaRPr lang="en-US" sz="1400"/>
          </a:p>
        </p:txBody>
      </p:sp>
      <p:sp>
        <p:nvSpPr>
          <p:cNvPr id="13" name="Line 29"/>
          <p:cNvSpPr>
            <a:spLocks noChangeShapeType="1"/>
          </p:cNvSpPr>
          <p:nvPr/>
        </p:nvSpPr>
        <p:spPr bwMode="auto">
          <a:xfrm flipH="1" flipV="1">
            <a:off x="3082843" y="1444201"/>
            <a:ext cx="463524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triangl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4" name="Text Box 30"/>
          <p:cNvSpPr txBox="1">
            <a:spLocks noChangeArrowheads="1"/>
          </p:cNvSpPr>
          <p:nvPr/>
        </p:nvSpPr>
        <p:spPr bwMode="auto">
          <a:xfrm>
            <a:off x="3638797" y="1252158"/>
            <a:ext cx="581975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/>
              <a:t>Vitesse angulaire dans le monde mécanique</a:t>
            </a:r>
            <a:endParaRPr lang="en-US"/>
          </a:p>
        </p:txBody>
      </p:sp>
      <p:graphicFrame>
        <p:nvGraphicFramePr>
          <p:cNvPr id="15" name="Object 96"/>
          <p:cNvGraphicFramePr>
            <a:graphicFrameLocks/>
          </p:cNvGraphicFramePr>
          <p:nvPr/>
        </p:nvGraphicFramePr>
        <p:xfrm>
          <a:off x="1047750" y="3779838"/>
          <a:ext cx="7112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7107" name="Equation" r:id="rId10" imgW="711000" imgH="787320" progId="Equation.DSMT4">
                  <p:embed/>
                </p:oleObj>
              </mc:Choice>
              <mc:Fallback>
                <p:oleObj name="Equation" r:id="rId10" imgW="711000" imgH="787320" progId="Equation.DSMT4">
                  <p:embed/>
                  <p:pic>
                    <p:nvPicPr>
                      <p:cNvPr id="15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47750" y="3779838"/>
                        <a:ext cx="711200" cy="787400"/>
                      </a:xfrm>
                      <a:prstGeom prst="rect">
                        <a:avLst/>
                      </a:prstGeom>
                      <a:noFill/>
                      <a:ln w="12700">
                        <a:solidFill>
                          <a:srgbClr val="FF0000"/>
                        </a:solidFill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Line 29"/>
          <p:cNvSpPr>
            <a:spLocks noChangeShapeType="1"/>
          </p:cNvSpPr>
          <p:nvPr/>
        </p:nvSpPr>
        <p:spPr bwMode="auto">
          <a:xfrm>
            <a:off x="1884857" y="2146965"/>
            <a:ext cx="0" cy="552344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7" name="Text Box 30"/>
          <p:cNvSpPr txBox="1">
            <a:spLocks noChangeArrowheads="1"/>
          </p:cNvSpPr>
          <p:nvPr/>
        </p:nvSpPr>
        <p:spPr bwMode="auto">
          <a:xfrm>
            <a:off x="1708624" y="2664537"/>
            <a:ext cx="462507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/>
              <a:t>nombre de paires de pôles</a:t>
            </a:r>
            <a:endParaRPr lang="en-US"/>
          </a:p>
        </p:txBody>
      </p:sp>
      <p:sp>
        <p:nvSpPr>
          <p:cNvPr id="30" name="Line 29"/>
          <p:cNvSpPr>
            <a:spLocks noChangeShapeType="1"/>
          </p:cNvSpPr>
          <p:nvPr/>
        </p:nvSpPr>
        <p:spPr bwMode="auto">
          <a:xfrm flipH="1" flipV="1">
            <a:off x="1400274" y="2031516"/>
            <a:ext cx="0" cy="1668208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31" name="Object 96"/>
          <p:cNvGraphicFramePr>
            <a:graphicFrameLocks/>
          </p:cNvGraphicFramePr>
          <p:nvPr/>
        </p:nvGraphicFramePr>
        <p:xfrm>
          <a:off x="3422650" y="3863975"/>
          <a:ext cx="2209800" cy="2514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7108" name="Equation" r:id="rId12" imgW="2209680" imgH="2514600" progId="Equation.DSMT4">
                  <p:embed/>
                </p:oleObj>
              </mc:Choice>
              <mc:Fallback>
                <p:oleObj name="Equation" r:id="rId12" imgW="2209680" imgH="2514600" progId="Equation.DSMT4">
                  <p:embed/>
                  <p:pic>
                    <p:nvPicPr>
                      <p:cNvPr id="31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22650" y="3863975"/>
                        <a:ext cx="2209800" cy="2514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" name="Text Box 3"/>
          <p:cNvSpPr txBox="1">
            <a:spLocks noChangeArrowheads="1"/>
          </p:cNvSpPr>
          <p:nvPr/>
        </p:nvSpPr>
        <p:spPr bwMode="auto">
          <a:xfrm>
            <a:off x="3131524" y="3454480"/>
            <a:ext cx="229839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Rappel :</a:t>
            </a:r>
          </a:p>
        </p:txBody>
      </p:sp>
      <p:sp>
        <p:nvSpPr>
          <p:cNvPr id="33" name="Text Box 30"/>
          <p:cNvSpPr txBox="1">
            <a:spLocks noChangeArrowheads="1"/>
          </p:cNvSpPr>
          <p:nvPr/>
        </p:nvSpPr>
        <p:spPr bwMode="auto">
          <a:xfrm>
            <a:off x="5617729" y="3883343"/>
            <a:ext cx="245947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/>
              <a:t>Monde mécanique</a:t>
            </a:r>
            <a:endParaRPr lang="en-US"/>
          </a:p>
        </p:txBody>
      </p:sp>
      <p:sp>
        <p:nvSpPr>
          <p:cNvPr id="34" name="Text Box 30"/>
          <p:cNvSpPr txBox="1">
            <a:spLocks noChangeArrowheads="1"/>
          </p:cNvSpPr>
          <p:nvPr/>
        </p:nvSpPr>
        <p:spPr bwMode="auto">
          <a:xfrm>
            <a:off x="5617729" y="4404531"/>
            <a:ext cx="245947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/>
              <a:t>Monde électrique</a:t>
            </a:r>
            <a:endParaRPr lang="en-US"/>
          </a:p>
        </p:txBody>
      </p:sp>
      <p:sp>
        <p:nvSpPr>
          <p:cNvPr id="35" name="Text Box 30"/>
          <p:cNvSpPr txBox="1">
            <a:spLocks noChangeArrowheads="1"/>
          </p:cNvSpPr>
          <p:nvPr/>
        </p:nvSpPr>
        <p:spPr bwMode="auto">
          <a:xfrm>
            <a:off x="5617729" y="5446907"/>
            <a:ext cx="245947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/>
              <a:t>Monde mécanique</a:t>
            </a:r>
            <a:endParaRPr lang="en-US"/>
          </a:p>
        </p:txBody>
      </p:sp>
      <p:sp>
        <p:nvSpPr>
          <p:cNvPr id="36" name="Text Box 30"/>
          <p:cNvSpPr txBox="1">
            <a:spLocks noChangeArrowheads="1"/>
          </p:cNvSpPr>
          <p:nvPr/>
        </p:nvSpPr>
        <p:spPr bwMode="auto">
          <a:xfrm>
            <a:off x="5617729" y="5968095"/>
            <a:ext cx="245947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/>
              <a:t>Monde mécanique</a:t>
            </a:r>
            <a:endParaRPr lang="en-US"/>
          </a:p>
        </p:txBody>
      </p:sp>
      <p:sp>
        <p:nvSpPr>
          <p:cNvPr id="37" name="Text Box 30"/>
          <p:cNvSpPr txBox="1">
            <a:spLocks noChangeArrowheads="1"/>
          </p:cNvSpPr>
          <p:nvPr/>
        </p:nvSpPr>
        <p:spPr bwMode="auto">
          <a:xfrm>
            <a:off x="5617729" y="4925719"/>
            <a:ext cx="245947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/>
              <a:t>Monde électrique</a:t>
            </a:r>
            <a:endParaRPr lang="en-US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48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377528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  <p:bldP spid="13" grpId="0" animBg="1"/>
      <p:bldP spid="14" grpId="0"/>
      <p:bldP spid="30" grpId="0" animBg="1"/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CH" sz="2800">
                <a:latin typeface="+mn-lt"/>
              </a:rPr>
              <a:t>Vitesses et nombre de paires de pôles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EE27399-8094-4E0B-8DFA-475B5C1EA4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49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135488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" name="Picture 2" descr="https://s3-us-west-1.amazonaws.com/123d-circuits-symbols/schematic_symbol_1449_thumb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35" t="36854" r="10211" b="36003"/>
          <a:stretch/>
        </p:blipFill>
        <p:spPr bwMode="auto">
          <a:xfrm>
            <a:off x="1797915" y="375057"/>
            <a:ext cx="988271" cy="54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4" name="Group 10"/>
          <p:cNvGrpSpPr>
            <a:grpSpLocks/>
          </p:cNvGrpSpPr>
          <p:nvPr/>
        </p:nvGrpSpPr>
        <p:grpSpPr bwMode="auto">
          <a:xfrm>
            <a:off x="734242" y="168468"/>
            <a:ext cx="1169273" cy="734218"/>
            <a:chOff x="295" y="1525"/>
            <a:chExt cx="1153" cy="724"/>
          </a:xfrm>
        </p:grpSpPr>
        <p:pic>
          <p:nvPicPr>
            <p:cNvPr id="95" name="Picture 11" descr="j0212957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95" y="1525"/>
              <a:ext cx="1153" cy="7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6" name="Oval 12"/>
            <p:cNvSpPr>
              <a:spLocks noChangeArrowheads="1"/>
            </p:cNvSpPr>
            <p:nvPr/>
          </p:nvSpPr>
          <p:spPr bwMode="auto">
            <a:xfrm>
              <a:off x="809" y="1942"/>
              <a:ext cx="118" cy="11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r>
                <a:rPr lang="fr-CH" sz="800" b="1"/>
                <a:t>R</a:t>
              </a:r>
              <a:endParaRPr lang="en-US" sz="800" b="1"/>
            </a:p>
          </p:txBody>
        </p:sp>
      </p:grpSp>
      <p:sp>
        <p:nvSpPr>
          <p:cNvPr id="75" name="Arc 74"/>
          <p:cNvSpPr/>
          <p:nvPr/>
        </p:nvSpPr>
        <p:spPr>
          <a:xfrm>
            <a:off x="1566160" y="610622"/>
            <a:ext cx="6353363" cy="6353363"/>
          </a:xfrm>
          <a:prstGeom prst="arc">
            <a:avLst>
              <a:gd name="adj1" fmla="val 18505095"/>
              <a:gd name="adj2" fmla="val 19376445"/>
            </a:avLst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81" name="Oval 80"/>
          <p:cNvSpPr>
            <a:spLocks noChangeAspect="1"/>
          </p:cNvSpPr>
          <p:nvPr/>
        </p:nvSpPr>
        <p:spPr>
          <a:xfrm>
            <a:off x="2098222" y="1213522"/>
            <a:ext cx="5216499" cy="5216499"/>
          </a:xfrm>
          <a:prstGeom prst="ellipse">
            <a:avLst/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82" name="Straight Connector 81"/>
          <p:cNvCxnSpPr/>
          <p:nvPr/>
        </p:nvCxnSpPr>
        <p:spPr>
          <a:xfrm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 rot="9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 rot="18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/>
          <p:cNvCxnSpPr/>
          <p:nvPr/>
        </p:nvCxnSpPr>
        <p:spPr>
          <a:xfrm rot="27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/>
          <p:cNvCxnSpPr/>
          <p:nvPr/>
        </p:nvCxnSpPr>
        <p:spPr>
          <a:xfrm rot="36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/>
          <p:nvPr/>
        </p:nvCxnSpPr>
        <p:spPr>
          <a:xfrm rot="45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/>
          <p:cNvCxnSpPr/>
          <p:nvPr/>
        </p:nvCxnSpPr>
        <p:spPr>
          <a:xfrm rot="54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/>
          <p:cNvCxnSpPr/>
          <p:nvPr/>
        </p:nvCxnSpPr>
        <p:spPr>
          <a:xfrm rot="63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/>
          <p:cNvCxnSpPr/>
          <p:nvPr/>
        </p:nvCxnSpPr>
        <p:spPr>
          <a:xfrm rot="72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Straight Connector 122"/>
          <p:cNvCxnSpPr/>
          <p:nvPr/>
        </p:nvCxnSpPr>
        <p:spPr>
          <a:xfrm rot="81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Straight Connector 125"/>
          <p:cNvCxnSpPr/>
          <p:nvPr/>
        </p:nvCxnSpPr>
        <p:spPr>
          <a:xfrm rot="90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 rot="99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Oval 127"/>
          <p:cNvSpPr/>
          <p:nvPr/>
        </p:nvSpPr>
        <p:spPr>
          <a:xfrm>
            <a:off x="2701271" y="1816571"/>
            <a:ext cx="4010400" cy="4010400"/>
          </a:xfrm>
          <a:prstGeom prst="ellipse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29" name="Donut 128"/>
          <p:cNvSpPr/>
          <p:nvPr/>
        </p:nvSpPr>
        <p:spPr>
          <a:xfrm>
            <a:off x="1785232" y="900532"/>
            <a:ext cx="5842479" cy="5842479"/>
          </a:xfrm>
          <a:prstGeom prst="donut">
            <a:avLst>
              <a:gd name="adj" fmla="val 9878"/>
            </a:avLst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schemeClr val="tx1"/>
              </a:solidFill>
            </a:endParaRPr>
          </a:p>
        </p:txBody>
      </p:sp>
      <p:grpSp>
        <p:nvGrpSpPr>
          <p:cNvPr id="130" name="Group 129"/>
          <p:cNvGrpSpPr/>
          <p:nvPr/>
        </p:nvGrpSpPr>
        <p:grpSpPr>
          <a:xfrm>
            <a:off x="2681471" y="1796771"/>
            <a:ext cx="4050001" cy="4050001"/>
            <a:chOff x="3851737" y="3311298"/>
            <a:chExt cx="1498298" cy="1498298"/>
          </a:xfrm>
        </p:grpSpPr>
        <p:cxnSp>
          <p:nvCxnSpPr>
            <p:cNvPr id="131" name="Straight Connector 130"/>
            <p:cNvCxnSpPr/>
            <p:nvPr/>
          </p:nvCxnSpPr>
          <p:spPr>
            <a:xfrm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/>
            <p:cNvCxnSpPr/>
            <p:nvPr/>
          </p:nvCxnSpPr>
          <p:spPr>
            <a:xfrm rot="900000">
              <a:off x="4600887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/>
            <p:cNvCxnSpPr/>
            <p:nvPr/>
          </p:nvCxnSpPr>
          <p:spPr>
            <a:xfrm rot="1800000">
              <a:off x="4600887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/>
            <p:cNvCxnSpPr/>
            <p:nvPr/>
          </p:nvCxnSpPr>
          <p:spPr>
            <a:xfrm rot="27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/>
            <p:cNvCxnSpPr/>
            <p:nvPr/>
          </p:nvCxnSpPr>
          <p:spPr>
            <a:xfrm rot="36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/>
            <p:cNvCxnSpPr/>
            <p:nvPr/>
          </p:nvCxnSpPr>
          <p:spPr>
            <a:xfrm rot="45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/>
            <p:cNvCxnSpPr/>
            <p:nvPr/>
          </p:nvCxnSpPr>
          <p:spPr>
            <a:xfrm rot="54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/>
            <p:cNvCxnSpPr/>
            <p:nvPr/>
          </p:nvCxnSpPr>
          <p:spPr>
            <a:xfrm rot="63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/>
            <p:cNvCxnSpPr/>
            <p:nvPr/>
          </p:nvCxnSpPr>
          <p:spPr>
            <a:xfrm rot="72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/>
            <p:cNvCxnSpPr/>
            <p:nvPr/>
          </p:nvCxnSpPr>
          <p:spPr>
            <a:xfrm rot="81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/>
            <p:cNvCxnSpPr/>
            <p:nvPr/>
          </p:nvCxnSpPr>
          <p:spPr>
            <a:xfrm rot="90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/>
            <p:cNvCxnSpPr/>
            <p:nvPr/>
          </p:nvCxnSpPr>
          <p:spPr>
            <a:xfrm rot="99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3" name="Oval 142"/>
          <p:cNvSpPr>
            <a:spLocks noChangeAspect="1"/>
          </p:cNvSpPr>
          <p:nvPr/>
        </p:nvSpPr>
        <p:spPr>
          <a:xfrm>
            <a:off x="1785232" y="900532"/>
            <a:ext cx="5842479" cy="5842479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144" name="Group 143"/>
          <p:cNvGrpSpPr/>
          <p:nvPr/>
        </p:nvGrpSpPr>
        <p:grpSpPr>
          <a:xfrm>
            <a:off x="1848485" y="961942"/>
            <a:ext cx="5705634" cy="5712279"/>
            <a:chOff x="1848485" y="961942"/>
            <a:chExt cx="5705634" cy="5712279"/>
          </a:xfrm>
        </p:grpSpPr>
        <p:sp>
          <p:nvSpPr>
            <p:cNvPr id="145" name="Rectangle 144"/>
            <p:cNvSpPr/>
            <p:nvPr/>
          </p:nvSpPr>
          <p:spPr>
            <a:xfrm>
              <a:off x="4486664" y="96194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46" name="Rectangle 145"/>
            <p:cNvSpPr/>
            <p:nvPr/>
          </p:nvSpPr>
          <p:spPr>
            <a:xfrm rot="2700000">
              <a:off x="6370453" y="173805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47" name="Rectangle 146"/>
            <p:cNvSpPr/>
            <p:nvPr/>
          </p:nvSpPr>
          <p:spPr>
            <a:xfrm rot="-2700000">
              <a:off x="2652150" y="1738058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48" name="Rectangle 147"/>
            <p:cNvSpPr/>
            <p:nvPr/>
          </p:nvSpPr>
          <p:spPr>
            <a:xfrm rot="10800000">
              <a:off x="4488964" y="6235021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49" name="Rectangle 148"/>
            <p:cNvSpPr/>
            <p:nvPr/>
          </p:nvSpPr>
          <p:spPr>
            <a:xfrm rot="16200000">
              <a:off x="1848485" y="360369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50" name="Rectangle 149"/>
            <p:cNvSpPr/>
            <p:nvPr/>
          </p:nvSpPr>
          <p:spPr>
            <a:xfrm rot="5400000">
              <a:off x="7114919" y="3602171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51" name="Rectangle 150"/>
            <p:cNvSpPr/>
            <p:nvPr/>
          </p:nvSpPr>
          <p:spPr>
            <a:xfrm rot="8100000">
              <a:off x="6357021" y="546012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52" name="Rectangle 151"/>
            <p:cNvSpPr/>
            <p:nvPr/>
          </p:nvSpPr>
          <p:spPr>
            <a:xfrm rot="13500000">
              <a:off x="2622760" y="5434936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grpSp>
        <p:nvGrpSpPr>
          <p:cNvPr id="153" name="Group 152"/>
          <p:cNvGrpSpPr/>
          <p:nvPr/>
        </p:nvGrpSpPr>
        <p:grpSpPr>
          <a:xfrm rot="20220000">
            <a:off x="2917780" y="2046443"/>
            <a:ext cx="3577382" cy="3550657"/>
            <a:chOff x="2831436" y="1966493"/>
            <a:chExt cx="3577382" cy="3550657"/>
          </a:xfrm>
        </p:grpSpPr>
        <p:grpSp>
          <p:nvGrpSpPr>
            <p:cNvPr id="182" name="Group 181"/>
            <p:cNvGrpSpPr/>
            <p:nvPr/>
          </p:nvGrpSpPr>
          <p:grpSpPr>
            <a:xfrm rot="18900000">
              <a:off x="2831436" y="1966493"/>
              <a:ext cx="3577382" cy="3550657"/>
              <a:chOff x="4659892" y="3210121"/>
              <a:chExt cx="1819805" cy="1806210"/>
            </a:xfrm>
          </p:grpSpPr>
          <p:sp>
            <p:nvSpPr>
              <p:cNvPr id="192" name="Freeform 191"/>
              <p:cNvSpPr/>
              <p:nvPr/>
            </p:nvSpPr>
            <p:spPr>
              <a:xfrm>
                <a:off x="4659892" y="3210121"/>
                <a:ext cx="1819805" cy="1806210"/>
              </a:xfrm>
              <a:custGeom>
                <a:avLst/>
                <a:gdLst>
                  <a:gd name="connsiteX0" fmla="*/ 910367 w 1819805"/>
                  <a:gd name="connsiteY0" fmla="*/ 0 h 1806210"/>
                  <a:gd name="connsiteX1" fmla="*/ 1108994 w 1819805"/>
                  <a:gd name="connsiteY1" fmla="*/ 40101 h 1806210"/>
                  <a:gd name="connsiteX2" fmla="*/ 1122451 w 1819805"/>
                  <a:gd name="connsiteY2" fmla="*/ 47405 h 1806210"/>
                  <a:gd name="connsiteX3" fmla="*/ 1122451 w 1819805"/>
                  <a:gd name="connsiteY3" fmla="*/ 213395 h 1806210"/>
                  <a:gd name="connsiteX4" fmla="*/ 1046703 w 1819805"/>
                  <a:gd name="connsiteY4" fmla="*/ 289143 h 1806210"/>
                  <a:gd name="connsiteX5" fmla="*/ 1128600 w 1819805"/>
                  <a:gd name="connsiteY5" fmla="*/ 371041 h 1806210"/>
                  <a:gd name="connsiteX6" fmla="*/ 1137504 w 1819805"/>
                  <a:gd name="connsiteY6" fmla="*/ 371041 h 1806210"/>
                  <a:gd name="connsiteX7" fmla="*/ 1143685 w 1819805"/>
                  <a:gd name="connsiteY7" fmla="*/ 377221 h 1806210"/>
                  <a:gd name="connsiteX8" fmla="*/ 1258412 w 1819805"/>
                  <a:gd name="connsiteY8" fmla="*/ 377222 h 1806210"/>
                  <a:gd name="connsiteX9" fmla="*/ 1258412 w 1819805"/>
                  <a:gd name="connsiteY9" fmla="*/ 270095 h 1806210"/>
                  <a:gd name="connsiteX10" fmla="*/ 1375782 w 1819805"/>
                  <a:gd name="connsiteY10" fmla="*/ 152725 h 1806210"/>
                  <a:gd name="connsiteX11" fmla="*/ 1390464 w 1819805"/>
                  <a:gd name="connsiteY11" fmla="*/ 157076 h 1806210"/>
                  <a:gd name="connsiteX12" fmla="*/ 1559270 w 1819805"/>
                  <a:gd name="connsiteY12" fmla="*/ 269171 h 1806210"/>
                  <a:gd name="connsiteX13" fmla="*/ 1671365 w 1819805"/>
                  <a:gd name="connsiteY13" fmla="*/ 437977 h 1806210"/>
                  <a:gd name="connsiteX14" fmla="*/ 1675715 w 1819805"/>
                  <a:gd name="connsiteY14" fmla="*/ 452658 h 1806210"/>
                  <a:gd name="connsiteX15" fmla="*/ 1558343 w 1819805"/>
                  <a:gd name="connsiteY15" fmla="*/ 570030 h 1806210"/>
                  <a:gd name="connsiteX16" fmla="*/ 1451219 w 1819805"/>
                  <a:gd name="connsiteY16" fmla="*/ 570030 h 1806210"/>
                  <a:gd name="connsiteX17" fmla="*/ 1451218 w 1819805"/>
                  <a:gd name="connsiteY17" fmla="*/ 686264 h 1806210"/>
                  <a:gd name="connsiteX18" fmla="*/ 1530663 w 1819805"/>
                  <a:gd name="connsiteY18" fmla="*/ 765710 h 1806210"/>
                  <a:gd name="connsiteX19" fmla="*/ 1606413 w 1819805"/>
                  <a:gd name="connsiteY19" fmla="*/ 689960 h 1806210"/>
                  <a:gd name="connsiteX20" fmla="*/ 1772399 w 1819805"/>
                  <a:gd name="connsiteY20" fmla="*/ 689960 h 1806210"/>
                  <a:gd name="connsiteX21" fmla="*/ 1779704 w 1819805"/>
                  <a:gd name="connsiteY21" fmla="*/ 703418 h 1806210"/>
                  <a:gd name="connsiteX22" fmla="*/ 1819805 w 1819805"/>
                  <a:gd name="connsiteY22" fmla="*/ 902045 h 1806210"/>
                  <a:gd name="connsiteX23" fmla="*/ 1779704 w 1819805"/>
                  <a:gd name="connsiteY23" fmla="*/ 1100672 h 1806210"/>
                  <a:gd name="connsiteX24" fmla="*/ 1772400 w 1819805"/>
                  <a:gd name="connsiteY24" fmla="*/ 1114129 h 1806210"/>
                  <a:gd name="connsiteX25" fmla="*/ 1606410 w 1819805"/>
                  <a:gd name="connsiteY25" fmla="*/ 1114129 h 1806210"/>
                  <a:gd name="connsiteX26" fmla="*/ 1530662 w 1819805"/>
                  <a:gd name="connsiteY26" fmla="*/ 1038381 h 1806210"/>
                  <a:gd name="connsiteX27" fmla="*/ 1449949 w 1819805"/>
                  <a:gd name="connsiteY27" fmla="*/ 1119092 h 1806210"/>
                  <a:gd name="connsiteX28" fmla="*/ 1449949 w 1819805"/>
                  <a:gd name="connsiteY28" fmla="*/ 1125360 h 1806210"/>
                  <a:gd name="connsiteX29" fmla="*/ 1448838 w 1819805"/>
                  <a:gd name="connsiteY29" fmla="*/ 1126472 h 1806210"/>
                  <a:gd name="connsiteX30" fmla="*/ 1448837 w 1819805"/>
                  <a:gd name="connsiteY30" fmla="*/ 1241399 h 1806210"/>
                  <a:gd name="connsiteX31" fmla="*/ 1555964 w 1819805"/>
                  <a:gd name="connsiteY31" fmla="*/ 1241399 h 1806210"/>
                  <a:gd name="connsiteX32" fmla="*/ 1673333 w 1819805"/>
                  <a:gd name="connsiteY32" fmla="*/ 1358768 h 1806210"/>
                  <a:gd name="connsiteX33" fmla="*/ 1668983 w 1819805"/>
                  <a:gd name="connsiteY33" fmla="*/ 1373450 h 1806210"/>
                  <a:gd name="connsiteX34" fmla="*/ 1556888 w 1819805"/>
                  <a:gd name="connsiteY34" fmla="*/ 1542256 h 1806210"/>
                  <a:gd name="connsiteX35" fmla="*/ 1388082 w 1819805"/>
                  <a:gd name="connsiteY35" fmla="*/ 1654351 h 1806210"/>
                  <a:gd name="connsiteX36" fmla="*/ 1373401 w 1819805"/>
                  <a:gd name="connsiteY36" fmla="*/ 1658702 h 1806210"/>
                  <a:gd name="connsiteX37" fmla="*/ 1256029 w 1819805"/>
                  <a:gd name="connsiteY37" fmla="*/ 1541329 h 1806210"/>
                  <a:gd name="connsiteX38" fmla="*/ 1256029 w 1819805"/>
                  <a:gd name="connsiteY38" fmla="*/ 1434205 h 1806210"/>
                  <a:gd name="connsiteX39" fmla="*/ 1141105 w 1819805"/>
                  <a:gd name="connsiteY39" fmla="*/ 1434205 h 1806210"/>
                  <a:gd name="connsiteX40" fmla="*/ 1137504 w 1819805"/>
                  <a:gd name="connsiteY40" fmla="*/ 1437805 h 1806210"/>
                  <a:gd name="connsiteX41" fmla="*/ 1125966 w 1819805"/>
                  <a:gd name="connsiteY41" fmla="*/ 1437805 h 1806210"/>
                  <a:gd name="connsiteX42" fmla="*/ 1046702 w 1819805"/>
                  <a:gd name="connsiteY42" fmla="*/ 1517068 h 1806210"/>
                  <a:gd name="connsiteX43" fmla="*/ 1122452 w 1819805"/>
                  <a:gd name="connsiteY43" fmla="*/ 1592818 h 1806210"/>
                  <a:gd name="connsiteX44" fmla="*/ 1122452 w 1819805"/>
                  <a:gd name="connsiteY44" fmla="*/ 1758804 h 1806210"/>
                  <a:gd name="connsiteX45" fmla="*/ 1108994 w 1819805"/>
                  <a:gd name="connsiteY45" fmla="*/ 1766109 h 1806210"/>
                  <a:gd name="connsiteX46" fmla="*/ 910367 w 1819805"/>
                  <a:gd name="connsiteY46" fmla="*/ 1806210 h 1806210"/>
                  <a:gd name="connsiteX47" fmla="*/ 711740 w 1819805"/>
                  <a:gd name="connsiteY47" fmla="*/ 1766109 h 1806210"/>
                  <a:gd name="connsiteX48" fmla="*/ 698283 w 1819805"/>
                  <a:gd name="connsiteY48" fmla="*/ 1758805 h 1806210"/>
                  <a:gd name="connsiteX49" fmla="*/ 698283 w 1819805"/>
                  <a:gd name="connsiteY49" fmla="*/ 1592815 h 1806210"/>
                  <a:gd name="connsiteX50" fmla="*/ 774031 w 1819805"/>
                  <a:gd name="connsiteY50" fmla="*/ 1517067 h 1806210"/>
                  <a:gd name="connsiteX51" fmla="*/ 694770 w 1819805"/>
                  <a:gd name="connsiteY51" fmla="*/ 1437805 h 1806210"/>
                  <a:gd name="connsiteX52" fmla="*/ 683230 w 1819805"/>
                  <a:gd name="connsiteY52" fmla="*/ 1437805 h 1806210"/>
                  <a:gd name="connsiteX53" fmla="*/ 679970 w 1819805"/>
                  <a:gd name="connsiteY53" fmla="*/ 1434545 h 1806210"/>
                  <a:gd name="connsiteX54" fmla="*/ 564632 w 1819805"/>
                  <a:gd name="connsiteY54" fmla="*/ 1434544 h 1806210"/>
                  <a:gd name="connsiteX55" fmla="*/ 564632 w 1819805"/>
                  <a:gd name="connsiteY55" fmla="*/ 1541671 h 1806210"/>
                  <a:gd name="connsiteX56" fmla="*/ 447263 w 1819805"/>
                  <a:gd name="connsiteY56" fmla="*/ 1659041 h 1806210"/>
                  <a:gd name="connsiteX57" fmla="*/ 432581 w 1819805"/>
                  <a:gd name="connsiteY57" fmla="*/ 1654690 h 1806210"/>
                  <a:gd name="connsiteX58" fmla="*/ 263774 w 1819805"/>
                  <a:gd name="connsiteY58" fmla="*/ 1542595 h 1806210"/>
                  <a:gd name="connsiteX59" fmla="*/ 151679 w 1819805"/>
                  <a:gd name="connsiteY59" fmla="*/ 1373789 h 1806210"/>
                  <a:gd name="connsiteX60" fmla="*/ 147329 w 1819805"/>
                  <a:gd name="connsiteY60" fmla="*/ 1359109 h 1806210"/>
                  <a:gd name="connsiteX61" fmla="*/ 264701 w 1819805"/>
                  <a:gd name="connsiteY61" fmla="*/ 1241736 h 1806210"/>
                  <a:gd name="connsiteX62" fmla="*/ 371826 w 1819805"/>
                  <a:gd name="connsiteY62" fmla="*/ 1241736 h 1806210"/>
                  <a:gd name="connsiteX63" fmla="*/ 371826 w 1819805"/>
                  <a:gd name="connsiteY63" fmla="*/ 1126401 h 1806210"/>
                  <a:gd name="connsiteX64" fmla="*/ 370785 w 1819805"/>
                  <a:gd name="connsiteY64" fmla="*/ 1125360 h 1806210"/>
                  <a:gd name="connsiteX65" fmla="*/ 370785 w 1819805"/>
                  <a:gd name="connsiteY65" fmla="*/ 1122402 h 1806210"/>
                  <a:gd name="connsiteX66" fmla="*/ 289142 w 1819805"/>
                  <a:gd name="connsiteY66" fmla="*/ 1040759 h 1806210"/>
                  <a:gd name="connsiteX67" fmla="*/ 213392 w 1819805"/>
                  <a:gd name="connsiteY67" fmla="*/ 1116509 h 1806210"/>
                  <a:gd name="connsiteX68" fmla="*/ 47406 w 1819805"/>
                  <a:gd name="connsiteY68" fmla="*/ 1116509 h 1806210"/>
                  <a:gd name="connsiteX69" fmla="*/ 40101 w 1819805"/>
                  <a:gd name="connsiteY69" fmla="*/ 1103051 h 1806210"/>
                  <a:gd name="connsiteX70" fmla="*/ 0 w 1819805"/>
                  <a:gd name="connsiteY70" fmla="*/ 904424 h 1806210"/>
                  <a:gd name="connsiteX71" fmla="*/ 40101 w 1819805"/>
                  <a:gd name="connsiteY71" fmla="*/ 705797 h 1806210"/>
                  <a:gd name="connsiteX72" fmla="*/ 47405 w 1819805"/>
                  <a:gd name="connsiteY72" fmla="*/ 692340 h 1806210"/>
                  <a:gd name="connsiteX73" fmla="*/ 213395 w 1819805"/>
                  <a:gd name="connsiteY73" fmla="*/ 692340 h 1806210"/>
                  <a:gd name="connsiteX74" fmla="*/ 289143 w 1819805"/>
                  <a:gd name="connsiteY74" fmla="*/ 768088 h 1806210"/>
                  <a:gd name="connsiteX75" fmla="*/ 370785 w 1819805"/>
                  <a:gd name="connsiteY75" fmla="*/ 686447 h 1806210"/>
                  <a:gd name="connsiteX76" fmla="*/ 370785 w 1819805"/>
                  <a:gd name="connsiteY76" fmla="*/ 683486 h 1806210"/>
                  <a:gd name="connsiteX77" fmla="*/ 374208 w 1819805"/>
                  <a:gd name="connsiteY77" fmla="*/ 680064 h 1806210"/>
                  <a:gd name="connsiteX78" fmla="*/ 374209 w 1819805"/>
                  <a:gd name="connsiteY78" fmla="*/ 567645 h 1806210"/>
                  <a:gd name="connsiteX79" fmla="*/ 267081 w 1819805"/>
                  <a:gd name="connsiteY79" fmla="*/ 567645 h 1806210"/>
                  <a:gd name="connsiteX80" fmla="*/ 149712 w 1819805"/>
                  <a:gd name="connsiteY80" fmla="*/ 450275 h 1806210"/>
                  <a:gd name="connsiteX81" fmla="*/ 154062 w 1819805"/>
                  <a:gd name="connsiteY81" fmla="*/ 435593 h 1806210"/>
                  <a:gd name="connsiteX82" fmla="*/ 266157 w 1819805"/>
                  <a:gd name="connsiteY82" fmla="*/ 266787 h 1806210"/>
                  <a:gd name="connsiteX83" fmla="*/ 434964 w 1819805"/>
                  <a:gd name="connsiteY83" fmla="*/ 154692 h 1806210"/>
                  <a:gd name="connsiteX84" fmla="*/ 449644 w 1819805"/>
                  <a:gd name="connsiteY84" fmla="*/ 150341 h 1806210"/>
                  <a:gd name="connsiteX85" fmla="*/ 567017 w 1819805"/>
                  <a:gd name="connsiteY85" fmla="*/ 267714 h 1806210"/>
                  <a:gd name="connsiteX86" fmla="*/ 567017 w 1819805"/>
                  <a:gd name="connsiteY86" fmla="*/ 374838 h 1806210"/>
                  <a:gd name="connsiteX87" fmla="*/ 679433 w 1819805"/>
                  <a:gd name="connsiteY87" fmla="*/ 374839 h 1806210"/>
                  <a:gd name="connsiteX88" fmla="*/ 683230 w 1819805"/>
                  <a:gd name="connsiteY88" fmla="*/ 371041 h 1806210"/>
                  <a:gd name="connsiteX89" fmla="*/ 692132 w 1819805"/>
                  <a:gd name="connsiteY89" fmla="*/ 371041 h 1806210"/>
                  <a:gd name="connsiteX90" fmla="*/ 774032 w 1819805"/>
                  <a:gd name="connsiteY90" fmla="*/ 289142 h 1806210"/>
                  <a:gd name="connsiteX91" fmla="*/ 698282 w 1819805"/>
                  <a:gd name="connsiteY91" fmla="*/ 213392 h 1806210"/>
                  <a:gd name="connsiteX92" fmla="*/ 698282 w 1819805"/>
                  <a:gd name="connsiteY92" fmla="*/ 47406 h 1806210"/>
                  <a:gd name="connsiteX93" fmla="*/ 711740 w 1819805"/>
                  <a:gd name="connsiteY93" fmla="*/ 40101 h 1806210"/>
                  <a:gd name="connsiteX94" fmla="*/ 910367 w 1819805"/>
                  <a:gd name="connsiteY94" fmla="*/ 0 h 18062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</a:cxnLst>
                <a:rect l="l" t="t" r="r" b="b"/>
                <a:pathLst>
                  <a:path w="1819805" h="1806210">
                    <a:moveTo>
                      <a:pt x="910367" y="0"/>
                    </a:moveTo>
                    <a:cubicBezTo>
                      <a:pt x="980823" y="0"/>
                      <a:pt x="1047944" y="14279"/>
                      <a:pt x="1108994" y="40101"/>
                    </a:cubicBezTo>
                    <a:lnTo>
                      <a:pt x="1122451" y="47405"/>
                    </a:lnTo>
                    <a:lnTo>
                      <a:pt x="1122451" y="213395"/>
                    </a:lnTo>
                    <a:lnTo>
                      <a:pt x="1046703" y="289143"/>
                    </a:lnTo>
                    <a:lnTo>
                      <a:pt x="1128600" y="371041"/>
                    </a:lnTo>
                    <a:lnTo>
                      <a:pt x="1137504" y="371041"/>
                    </a:lnTo>
                    <a:lnTo>
                      <a:pt x="1143685" y="377221"/>
                    </a:lnTo>
                    <a:lnTo>
                      <a:pt x="1258412" y="377222"/>
                    </a:lnTo>
                    <a:lnTo>
                      <a:pt x="1258412" y="270095"/>
                    </a:lnTo>
                    <a:lnTo>
                      <a:pt x="1375782" y="152725"/>
                    </a:lnTo>
                    <a:lnTo>
                      <a:pt x="1390464" y="157076"/>
                    </a:lnTo>
                    <a:cubicBezTo>
                      <a:pt x="1451891" y="181986"/>
                      <a:pt x="1509450" y="219351"/>
                      <a:pt x="1559270" y="269171"/>
                    </a:cubicBezTo>
                    <a:cubicBezTo>
                      <a:pt x="1609090" y="318991"/>
                      <a:pt x="1646455" y="376550"/>
                      <a:pt x="1671365" y="437977"/>
                    </a:cubicBezTo>
                    <a:lnTo>
                      <a:pt x="1675715" y="452658"/>
                    </a:lnTo>
                    <a:lnTo>
                      <a:pt x="1558343" y="570030"/>
                    </a:lnTo>
                    <a:lnTo>
                      <a:pt x="1451219" y="570030"/>
                    </a:lnTo>
                    <a:lnTo>
                      <a:pt x="1451218" y="686264"/>
                    </a:lnTo>
                    <a:lnTo>
                      <a:pt x="1530663" y="765710"/>
                    </a:lnTo>
                    <a:lnTo>
                      <a:pt x="1606413" y="689960"/>
                    </a:lnTo>
                    <a:lnTo>
                      <a:pt x="1772399" y="689960"/>
                    </a:lnTo>
                    <a:lnTo>
                      <a:pt x="1779704" y="703418"/>
                    </a:lnTo>
                    <a:cubicBezTo>
                      <a:pt x="1805526" y="764468"/>
                      <a:pt x="1819805" y="831589"/>
                      <a:pt x="1819805" y="902045"/>
                    </a:cubicBezTo>
                    <a:cubicBezTo>
                      <a:pt x="1819805" y="972501"/>
                      <a:pt x="1805526" y="1039622"/>
                      <a:pt x="1779704" y="1100672"/>
                    </a:cubicBezTo>
                    <a:lnTo>
                      <a:pt x="1772400" y="1114129"/>
                    </a:lnTo>
                    <a:lnTo>
                      <a:pt x="1606410" y="1114129"/>
                    </a:lnTo>
                    <a:lnTo>
                      <a:pt x="1530662" y="1038381"/>
                    </a:lnTo>
                    <a:lnTo>
                      <a:pt x="1449949" y="1119092"/>
                    </a:lnTo>
                    <a:lnTo>
                      <a:pt x="1449949" y="1125360"/>
                    </a:lnTo>
                    <a:lnTo>
                      <a:pt x="1448838" y="1126472"/>
                    </a:lnTo>
                    <a:lnTo>
                      <a:pt x="1448837" y="1241399"/>
                    </a:lnTo>
                    <a:lnTo>
                      <a:pt x="1555964" y="1241399"/>
                    </a:lnTo>
                    <a:lnTo>
                      <a:pt x="1673333" y="1358768"/>
                    </a:lnTo>
                    <a:lnTo>
                      <a:pt x="1668983" y="1373450"/>
                    </a:lnTo>
                    <a:cubicBezTo>
                      <a:pt x="1644073" y="1434878"/>
                      <a:pt x="1606708" y="1492436"/>
                      <a:pt x="1556888" y="1542256"/>
                    </a:cubicBezTo>
                    <a:cubicBezTo>
                      <a:pt x="1507068" y="1592076"/>
                      <a:pt x="1449509" y="1629441"/>
                      <a:pt x="1388082" y="1654351"/>
                    </a:cubicBezTo>
                    <a:lnTo>
                      <a:pt x="1373401" y="1658702"/>
                    </a:lnTo>
                    <a:lnTo>
                      <a:pt x="1256029" y="1541329"/>
                    </a:lnTo>
                    <a:lnTo>
                      <a:pt x="1256029" y="1434205"/>
                    </a:lnTo>
                    <a:lnTo>
                      <a:pt x="1141105" y="1434205"/>
                    </a:lnTo>
                    <a:lnTo>
                      <a:pt x="1137504" y="1437805"/>
                    </a:lnTo>
                    <a:lnTo>
                      <a:pt x="1125966" y="1437805"/>
                    </a:lnTo>
                    <a:lnTo>
                      <a:pt x="1046702" y="1517068"/>
                    </a:lnTo>
                    <a:lnTo>
                      <a:pt x="1122452" y="1592818"/>
                    </a:lnTo>
                    <a:lnTo>
                      <a:pt x="1122452" y="1758804"/>
                    </a:lnTo>
                    <a:lnTo>
                      <a:pt x="1108994" y="1766109"/>
                    </a:lnTo>
                    <a:cubicBezTo>
                      <a:pt x="1047944" y="1791931"/>
                      <a:pt x="980823" y="1806210"/>
                      <a:pt x="910367" y="1806210"/>
                    </a:cubicBezTo>
                    <a:cubicBezTo>
                      <a:pt x="839911" y="1806210"/>
                      <a:pt x="772790" y="1791931"/>
                      <a:pt x="711740" y="1766109"/>
                    </a:cubicBezTo>
                    <a:lnTo>
                      <a:pt x="698283" y="1758805"/>
                    </a:lnTo>
                    <a:lnTo>
                      <a:pt x="698283" y="1592815"/>
                    </a:lnTo>
                    <a:lnTo>
                      <a:pt x="774031" y="1517067"/>
                    </a:lnTo>
                    <a:lnTo>
                      <a:pt x="694770" y="1437805"/>
                    </a:lnTo>
                    <a:lnTo>
                      <a:pt x="683230" y="1437805"/>
                    </a:lnTo>
                    <a:lnTo>
                      <a:pt x="679970" y="1434545"/>
                    </a:lnTo>
                    <a:lnTo>
                      <a:pt x="564632" y="1434544"/>
                    </a:lnTo>
                    <a:lnTo>
                      <a:pt x="564632" y="1541671"/>
                    </a:lnTo>
                    <a:lnTo>
                      <a:pt x="447263" y="1659041"/>
                    </a:lnTo>
                    <a:lnTo>
                      <a:pt x="432581" y="1654690"/>
                    </a:lnTo>
                    <a:cubicBezTo>
                      <a:pt x="371153" y="1629780"/>
                      <a:pt x="313594" y="1592415"/>
                      <a:pt x="263774" y="1542595"/>
                    </a:cubicBezTo>
                    <a:cubicBezTo>
                      <a:pt x="213954" y="1492775"/>
                      <a:pt x="176589" y="1435217"/>
                      <a:pt x="151679" y="1373789"/>
                    </a:cubicBezTo>
                    <a:lnTo>
                      <a:pt x="147329" y="1359109"/>
                    </a:lnTo>
                    <a:lnTo>
                      <a:pt x="264701" y="1241736"/>
                    </a:lnTo>
                    <a:lnTo>
                      <a:pt x="371826" y="1241736"/>
                    </a:lnTo>
                    <a:lnTo>
                      <a:pt x="371826" y="1126401"/>
                    </a:lnTo>
                    <a:lnTo>
                      <a:pt x="370785" y="1125360"/>
                    </a:lnTo>
                    <a:lnTo>
                      <a:pt x="370785" y="1122402"/>
                    </a:lnTo>
                    <a:lnTo>
                      <a:pt x="289142" y="1040759"/>
                    </a:lnTo>
                    <a:lnTo>
                      <a:pt x="213392" y="1116509"/>
                    </a:lnTo>
                    <a:lnTo>
                      <a:pt x="47406" y="1116509"/>
                    </a:lnTo>
                    <a:lnTo>
                      <a:pt x="40101" y="1103051"/>
                    </a:lnTo>
                    <a:cubicBezTo>
                      <a:pt x="14279" y="1042001"/>
                      <a:pt x="0" y="974880"/>
                      <a:pt x="0" y="904424"/>
                    </a:cubicBezTo>
                    <a:cubicBezTo>
                      <a:pt x="0" y="833968"/>
                      <a:pt x="14279" y="766847"/>
                      <a:pt x="40101" y="705797"/>
                    </a:cubicBezTo>
                    <a:lnTo>
                      <a:pt x="47405" y="692340"/>
                    </a:lnTo>
                    <a:lnTo>
                      <a:pt x="213395" y="692340"/>
                    </a:lnTo>
                    <a:lnTo>
                      <a:pt x="289143" y="768088"/>
                    </a:lnTo>
                    <a:lnTo>
                      <a:pt x="370785" y="686447"/>
                    </a:lnTo>
                    <a:lnTo>
                      <a:pt x="370785" y="683486"/>
                    </a:lnTo>
                    <a:lnTo>
                      <a:pt x="374208" y="680064"/>
                    </a:lnTo>
                    <a:lnTo>
                      <a:pt x="374209" y="567645"/>
                    </a:lnTo>
                    <a:lnTo>
                      <a:pt x="267081" y="567645"/>
                    </a:lnTo>
                    <a:lnTo>
                      <a:pt x="149712" y="450275"/>
                    </a:lnTo>
                    <a:lnTo>
                      <a:pt x="154062" y="435593"/>
                    </a:lnTo>
                    <a:cubicBezTo>
                      <a:pt x="178972" y="374166"/>
                      <a:pt x="216337" y="316607"/>
                      <a:pt x="266157" y="266787"/>
                    </a:cubicBezTo>
                    <a:cubicBezTo>
                      <a:pt x="315977" y="216967"/>
                      <a:pt x="373536" y="179602"/>
                      <a:pt x="434964" y="154692"/>
                    </a:cubicBezTo>
                    <a:lnTo>
                      <a:pt x="449644" y="150341"/>
                    </a:lnTo>
                    <a:lnTo>
                      <a:pt x="567017" y="267714"/>
                    </a:lnTo>
                    <a:lnTo>
                      <a:pt x="567017" y="374838"/>
                    </a:lnTo>
                    <a:lnTo>
                      <a:pt x="679433" y="374839"/>
                    </a:lnTo>
                    <a:lnTo>
                      <a:pt x="683230" y="371041"/>
                    </a:lnTo>
                    <a:lnTo>
                      <a:pt x="692132" y="371041"/>
                    </a:lnTo>
                    <a:lnTo>
                      <a:pt x="774032" y="289142"/>
                    </a:lnTo>
                    <a:lnTo>
                      <a:pt x="698282" y="213392"/>
                    </a:lnTo>
                    <a:lnTo>
                      <a:pt x="698282" y="47406"/>
                    </a:lnTo>
                    <a:lnTo>
                      <a:pt x="711740" y="40101"/>
                    </a:lnTo>
                    <a:cubicBezTo>
                      <a:pt x="772790" y="14279"/>
                      <a:pt x="839911" y="0"/>
                      <a:pt x="910367" y="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3" name="Rectangle 192"/>
              <p:cNvSpPr/>
              <p:nvPr/>
            </p:nvSpPr>
            <p:spPr>
              <a:xfrm>
                <a:off x="6190293" y="4244367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4" name="Rectangle 193"/>
              <p:cNvSpPr/>
              <p:nvPr/>
            </p:nvSpPr>
            <p:spPr>
              <a:xfrm>
                <a:off x="4759653" y="3901400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5" name="Rectangle 194"/>
              <p:cNvSpPr/>
              <p:nvPr/>
            </p:nvSpPr>
            <p:spPr>
              <a:xfrm>
                <a:off x="6191012" y="3897696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6" name="Rectangle 195"/>
              <p:cNvSpPr/>
              <p:nvPr/>
            </p:nvSpPr>
            <p:spPr>
              <a:xfrm rot="16200000">
                <a:off x="5301354" y="4783251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7" name="Rectangle 196"/>
              <p:cNvSpPr/>
              <p:nvPr/>
            </p:nvSpPr>
            <p:spPr>
              <a:xfrm rot="16200000">
                <a:off x="5650753" y="4783252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8" name="Rectangle 197"/>
              <p:cNvSpPr/>
              <p:nvPr/>
            </p:nvSpPr>
            <p:spPr>
              <a:xfrm rot="16200000">
                <a:off x="5301354" y="3363828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9" name="Rectangle 198"/>
              <p:cNvSpPr/>
              <p:nvPr/>
            </p:nvSpPr>
            <p:spPr>
              <a:xfrm rot="16200000">
                <a:off x="5648785" y="3359692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0" name="Rectangle 199"/>
              <p:cNvSpPr/>
              <p:nvPr/>
            </p:nvSpPr>
            <p:spPr>
              <a:xfrm>
                <a:off x="4760165" y="4247470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1" name="Rectangle 200"/>
              <p:cNvSpPr/>
              <p:nvPr/>
            </p:nvSpPr>
            <p:spPr>
              <a:xfrm rot="2700000">
                <a:off x="5092182" y="3451959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2" name="Rectangle 201"/>
              <p:cNvSpPr/>
              <p:nvPr/>
            </p:nvSpPr>
            <p:spPr>
              <a:xfrm rot="2700000">
                <a:off x="4844531" y="3694847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3" name="Rectangle 202"/>
              <p:cNvSpPr/>
              <p:nvPr/>
            </p:nvSpPr>
            <p:spPr>
              <a:xfrm rot="2700000">
                <a:off x="6106594" y="4452084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4" name="Rectangle 203"/>
              <p:cNvSpPr/>
              <p:nvPr/>
            </p:nvSpPr>
            <p:spPr>
              <a:xfrm rot="2700000">
                <a:off x="5863705" y="4697353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5" name="Rectangle 204"/>
              <p:cNvSpPr/>
              <p:nvPr/>
            </p:nvSpPr>
            <p:spPr>
              <a:xfrm rot="-2700000">
                <a:off x="5865378" y="3451659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6" name="Rectangle 205"/>
              <p:cNvSpPr/>
              <p:nvPr/>
            </p:nvSpPr>
            <p:spPr>
              <a:xfrm rot="-2700000">
                <a:off x="4841923" y="4454469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7" name="Rectangle 206"/>
              <p:cNvSpPr/>
              <p:nvPr/>
            </p:nvSpPr>
            <p:spPr>
              <a:xfrm rot="-2700000">
                <a:off x="5087193" y="4699738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8" name="Rectangle 207"/>
              <p:cNvSpPr/>
              <p:nvPr/>
            </p:nvSpPr>
            <p:spPr>
              <a:xfrm rot="-2700000">
                <a:off x="6111128" y="3697232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</p:grpSp>
        <p:sp>
          <p:nvSpPr>
            <p:cNvPr id="183" name="Rectangle 182"/>
            <p:cNvSpPr/>
            <p:nvPr/>
          </p:nvSpPr>
          <p:spPr>
            <a:xfrm rot="18900000">
              <a:off x="3344716" y="2444298"/>
              <a:ext cx="523329" cy="569452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84" name="Rectangle 183"/>
            <p:cNvSpPr/>
            <p:nvPr/>
          </p:nvSpPr>
          <p:spPr>
            <a:xfrm>
              <a:off x="4380795" y="2008520"/>
              <a:ext cx="523691" cy="57322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85" name="Rectangle 184"/>
            <p:cNvSpPr/>
            <p:nvPr/>
          </p:nvSpPr>
          <p:spPr>
            <a:xfrm rot="16200000">
              <a:off x="2914522" y="3459386"/>
              <a:ext cx="523690" cy="57322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86" name="Rectangle 185"/>
            <p:cNvSpPr/>
            <p:nvPr/>
          </p:nvSpPr>
          <p:spPr>
            <a:xfrm rot="8100000">
              <a:off x="5375502" y="4472891"/>
              <a:ext cx="523329" cy="569452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87" name="Rectangle 186"/>
            <p:cNvSpPr/>
            <p:nvPr/>
          </p:nvSpPr>
          <p:spPr>
            <a:xfrm rot="13500000">
              <a:off x="3338913" y="4479351"/>
              <a:ext cx="523329" cy="569452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88" name="Rectangle 187"/>
            <p:cNvSpPr/>
            <p:nvPr/>
          </p:nvSpPr>
          <p:spPr>
            <a:xfrm rot="2700000">
              <a:off x="5378684" y="2438332"/>
              <a:ext cx="523329" cy="569452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89" name="Rectangle 188"/>
            <p:cNvSpPr/>
            <p:nvPr/>
          </p:nvSpPr>
          <p:spPr>
            <a:xfrm rot="5400000">
              <a:off x="5801976" y="3451355"/>
              <a:ext cx="523690" cy="57322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90" name="Rectangle 189"/>
            <p:cNvSpPr/>
            <p:nvPr/>
          </p:nvSpPr>
          <p:spPr>
            <a:xfrm rot="10800000">
              <a:off x="4359282" y="4896401"/>
              <a:ext cx="523691" cy="57322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cxnSp>
          <p:nvCxnSpPr>
            <p:cNvPr id="191" name="Straight Connector 190"/>
            <p:cNvCxnSpPr/>
            <p:nvPr/>
          </p:nvCxnSpPr>
          <p:spPr>
            <a:xfrm flipV="1">
              <a:off x="4620127" y="2475553"/>
              <a:ext cx="1263322" cy="126627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0" name="Oval 209"/>
          <p:cNvSpPr/>
          <p:nvPr/>
        </p:nvSpPr>
        <p:spPr>
          <a:xfrm>
            <a:off x="4620746" y="3736046"/>
            <a:ext cx="171450" cy="17145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73" name="Straight Connector 72"/>
          <p:cNvCxnSpPr/>
          <p:nvPr/>
        </p:nvCxnSpPr>
        <p:spPr>
          <a:xfrm flipV="1">
            <a:off x="4706674" y="1758357"/>
            <a:ext cx="2066872" cy="207169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 rot="1620000">
            <a:off x="5030808" y="2910198"/>
            <a:ext cx="2984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>
                <a:sym typeface="Symbol" panose="05050102010706020507" pitchFamily="18" charset="2"/>
              </a:rPr>
              <a:t></a:t>
            </a:r>
            <a:endParaRPr lang="fr-CH"/>
          </a:p>
        </p:txBody>
      </p:sp>
      <p:sp>
        <p:nvSpPr>
          <p:cNvPr id="80" name="Arc 79"/>
          <p:cNvSpPr/>
          <p:nvPr/>
        </p:nvSpPr>
        <p:spPr>
          <a:xfrm>
            <a:off x="4075573" y="3147713"/>
            <a:ext cx="1334538" cy="1334538"/>
          </a:xfrm>
          <a:prstGeom prst="arc">
            <a:avLst>
              <a:gd name="adj1" fmla="val 17396716"/>
              <a:gd name="adj2" fmla="val 18759093"/>
            </a:avLst>
          </a:prstGeom>
          <a:ln w="12700">
            <a:solidFill>
              <a:schemeClr val="tx1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76" name="Text Box 30"/>
          <p:cNvSpPr txBox="1">
            <a:spLocks noChangeArrowheads="1"/>
          </p:cNvSpPr>
          <p:nvPr/>
        </p:nvSpPr>
        <p:spPr bwMode="auto">
          <a:xfrm>
            <a:off x="6900615" y="911012"/>
            <a:ext cx="122927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H"/>
              <a:t>sens de rotation</a:t>
            </a:r>
            <a:endParaRPr lang="en-US"/>
          </a:p>
        </p:txBody>
      </p:sp>
      <p:sp>
        <p:nvSpPr>
          <p:cNvPr id="77" name="Line 29"/>
          <p:cNvSpPr>
            <a:spLocks noChangeShapeType="1"/>
          </p:cNvSpPr>
          <p:nvPr/>
        </p:nvSpPr>
        <p:spPr bwMode="auto">
          <a:xfrm flipH="1" flipV="1">
            <a:off x="4870164" y="1350348"/>
            <a:ext cx="331078" cy="878642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triangle" w="lg" len="lg"/>
            <a:tailEnd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78" name="Line 29"/>
          <p:cNvSpPr>
            <a:spLocks noChangeShapeType="1"/>
          </p:cNvSpPr>
          <p:nvPr/>
        </p:nvSpPr>
        <p:spPr bwMode="auto">
          <a:xfrm flipH="1">
            <a:off x="5509979" y="2008124"/>
            <a:ext cx="830662" cy="32692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triangle" w="lg" len="lg"/>
            <a:tailEnd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79" name="Arc 78"/>
          <p:cNvSpPr/>
          <p:nvPr/>
        </p:nvSpPr>
        <p:spPr>
          <a:xfrm>
            <a:off x="2073613" y="1176817"/>
            <a:ext cx="5274288" cy="5274288"/>
          </a:xfrm>
          <a:prstGeom prst="arc">
            <a:avLst>
              <a:gd name="adj1" fmla="val 16548631"/>
              <a:gd name="adj2" fmla="val 18684132"/>
            </a:avLst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87" name="Text Box 30"/>
          <p:cNvSpPr txBox="1">
            <a:spLocks noChangeArrowheads="1"/>
          </p:cNvSpPr>
          <p:nvPr/>
        </p:nvSpPr>
        <p:spPr bwMode="auto">
          <a:xfrm rot="1448133">
            <a:off x="5534321" y="1126460"/>
            <a:ext cx="76038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H"/>
              <a:t>180°</a:t>
            </a:r>
            <a:endParaRPr lang="en-US"/>
          </a:p>
        </p:txBody>
      </p:sp>
      <p:sp>
        <p:nvSpPr>
          <p:cNvPr id="89" name="Text Box 30"/>
          <p:cNvSpPr txBox="1">
            <a:spLocks noChangeArrowheads="1"/>
          </p:cNvSpPr>
          <p:nvPr/>
        </p:nvSpPr>
        <p:spPr bwMode="auto">
          <a:xfrm>
            <a:off x="5007907" y="3363906"/>
            <a:ext cx="91697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H"/>
              <a:t>max à 90°</a:t>
            </a:r>
            <a:endParaRPr lang="en-US"/>
          </a:p>
        </p:txBody>
      </p:sp>
      <p:grpSp>
        <p:nvGrpSpPr>
          <p:cNvPr id="88" name="Group 7"/>
          <p:cNvGrpSpPr>
            <a:grpSpLocks/>
          </p:cNvGrpSpPr>
          <p:nvPr/>
        </p:nvGrpSpPr>
        <p:grpSpPr bwMode="auto">
          <a:xfrm>
            <a:off x="2669427" y="174276"/>
            <a:ext cx="1094517" cy="687277"/>
            <a:chOff x="295" y="663"/>
            <a:chExt cx="1153" cy="724"/>
          </a:xfrm>
        </p:grpSpPr>
        <p:pic>
          <p:nvPicPr>
            <p:cNvPr id="92" name="Picture 8" descr="j0212957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95" y="663"/>
              <a:ext cx="1153" cy="7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3" name="Oval 9"/>
            <p:cNvSpPr>
              <a:spLocks noChangeArrowheads="1"/>
            </p:cNvSpPr>
            <p:nvPr/>
          </p:nvSpPr>
          <p:spPr bwMode="auto">
            <a:xfrm>
              <a:off x="808" y="1080"/>
              <a:ext cx="118" cy="11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r>
                <a:rPr lang="fr-CH" sz="800" b="1"/>
                <a:t>S</a:t>
              </a:r>
              <a:endParaRPr lang="en-US" sz="800" b="1"/>
            </a:p>
          </p:txBody>
        </p:sp>
      </p:grpSp>
      <p:graphicFrame>
        <p:nvGraphicFramePr>
          <p:cNvPr id="97" name="Object 96"/>
          <p:cNvGraphicFramePr>
            <a:graphicFrameLocks noChangeAspect="1"/>
          </p:cNvGraphicFramePr>
          <p:nvPr/>
        </p:nvGraphicFramePr>
        <p:xfrm>
          <a:off x="227098" y="1074738"/>
          <a:ext cx="23114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7975" name="Equation" r:id="rId7" imgW="2311200" imgH="444240" progId="Equation.DSMT4">
                  <p:embed/>
                </p:oleObj>
              </mc:Choice>
              <mc:Fallback>
                <p:oleObj name="Equation" r:id="rId7" imgW="2311200" imgH="444240" progId="Equation.DSMT4">
                  <p:embed/>
                  <p:pic>
                    <p:nvPicPr>
                      <p:cNvPr id="97" name="Object 96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27098" y="1074738"/>
                        <a:ext cx="2311400" cy="444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50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657237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380000">
                                      <p:cBhvr>
                                        <p:cTn id="6" dur="1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90"/>
                                        </p:tgtEl>
                                      </p:cBhvr>
                                      <p:by x="2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7.40741E-7 L -0.06389 7.40741E-7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4" y="0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2.96296E-6 L -0.02743 -2.96296E-6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1380000">
                                      <p:cBhvr>
                                        <p:cTn id="23" dur="2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0" grpId="0" animBg="1"/>
      <p:bldP spid="77" grpId="0" animBg="1"/>
      <p:bldP spid="78" grpId="0" animBg="1"/>
      <p:bldP spid="79" grpId="0" animBg="1"/>
      <p:bldP spid="87" grpId="0"/>
      <p:bldP spid="89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49" y="1825625"/>
            <a:ext cx="8441209" cy="4351338"/>
          </a:xfrm>
        </p:spPr>
        <p:txBody>
          <a:bodyPr>
            <a:normAutofit/>
          </a:bodyPr>
          <a:lstStyle/>
          <a:p>
            <a:r>
              <a:rPr lang="fr-CH"/>
              <a:t>Couple électromagnétique</a:t>
            </a:r>
          </a:p>
          <a:p>
            <a:pPr lvl="1"/>
            <a:r>
              <a:rPr lang="fr-CH"/>
              <a:t>Couple en fonction des inductances</a:t>
            </a:r>
          </a:p>
          <a:p>
            <a:r>
              <a:rPr lang="fr-CH"/>
              <a:t>Champ tournant</a:t>
            </a:r>
          </a:p>
          <a:p>
            <a:r>
              <a:rPr lang="fr-CH"/>
              <a:t>Nombre de paires de pôles</a:t>
            </a:r>
          </a:p>
          <a:p>
            <a:r>
              <a:rPr lang="fr-CH"/>
              <a:t>Rappels</a:t>
            </a:r>
          </a:p>
          <a:p>
            <a:pPr lvl="1"/>
            <a:r>
              <a:rPr lang="fr-CH"/>
              <a:t>Couplage étoile-triangle</a:t>
            </a:r>
          </a:p>
          <a:p>
            <a:pPr lvl="1"/>
            <a:r>
              <a:rPr lang="fr-CH"/>
              <a:t>Puissances</a:t>
            </a:r>
          </a:p>
          <a:p>
            <a:pPr lvl="1"/>
            <a:r>
              <a:rPr lang="fr-CH"/>
              <a:t>Plaque signalétique triphasée</a:t>
            </a:r>
          </a:p>
          <a:p>
            <a:r>
              <a:rPr lang="fr-CH">
                <a:solidFill>
                  <a:srgbClr val="FF0000"/>
                </a:solidFill>
              </a:rPr>
              <a:t>Grandeurs relatives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51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406901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628649" y="2821354"/>
            <a:ext cx="8296520" cy="132861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CH" sz="2800"/>
              <a:t>Grandeurs relatives – Per Unit – [pu]</a:t>
            </a:r>
          </a:p>
        </p:txBody>
      </p:sp>
      <p:sp>
        <p:nvSpPr>
          <p:cNvPr id="14" name="Text Box 30"/>
          <p:cNvSpPr txBox="1">
            <a:spLocks noChangeArrowheads="1"/>
          </p:cNvSpPr>
          <p:nvPr/>
        </p:nvSpPr>
        <p:spPr bwMode="auto">
          <a:xfrm>
            <a:off x="731292" y="963051"/>
            <a:ext cx="1990477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fr-CH"/>
              <a:t>Tension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fr-CH"/>
              <a:t>Courant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fr-CH"/>
              <a:t>Puissance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fr-CH"/>
              <a:t>Couple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fr-CH"/>
              <a:t>Impédance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fr-CH"/>
              <a:t>…</a:t>
            </a:r>
            <a:endParaRPr lang="en-US"/>
          </a:p>
        </p:txBody>
      </p:sp>
      <p:cxnSp>
        <p:nvCxnSpPr>
          <p:cNvPr id="3" name="Straight Arrow Connector 2"/>
          <p:cNvCxnSpPr/>
          <p:nvPr/>
        </p:nvCxnSpPr>
        <p:spPr>
          <a:xfrm>
            <a:off x="2828924" y="1423073"/>
            <a:ext cx="1042989" cy="0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 Box 30"/>
          <p:cNvSpPr txBox="1">
            <a:spLocks noChangeArrowheads="1"/>
          </p:cNvSpPr>
          <p:nvPr/>
        </p:nvSpPr>
        <p:spPr bwMode="auto">
          <a:xfrm>
            <a:off x="3943347" y="945499"/>
            <a:ext cx="4911484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/>
              <a:t>S'affranchir des </a:t>
            </a:r>
            <a:r>
              <a:rPr lang="fr-CH" b="1"/>
              <a:t>vraies grandeurs</a:t>
            </a:r>
            <a:r>
              <a:rPr lang="fr-CH"/>
              <a:t> physiques en établissant des </a:t>
            </a:r>
            <a:r>
              <a:rPr lang="fr-CH" b="1"/>
              <a:t>grandeurs relatives</a:t>
            </a:r>
            <a:r>
              <a:rPr lang="fr-CH"/>
              <a:t> à des valeurs de références.</a:t>
            </a:r>
          </a:p>
        </p:txBody>
      </p:sp>
      <p:sp>
        <p:nvSpPr>
          <p:cNvPr id="38" name="Text Box 30"/>
          <p:cNvSpPr txBox="1">
            <a:spLocks noChangeArrowheads="1"/>
          </p:cNvSpPr>
          <p:nvPr/>
        </p:nvSpPr>
        <p:spPr bwMode="auto">
          <a:xfrm>
            <a:off x="3943347" y="1908278"/>
            <a:ext cx="491148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/>
              <a:t>Les valeurs de références sont habituellement les grandeurs nominales.</a:t>
            </a:r>
          </a:p>
        </p:txBody>
      </p:sp>
      <p:sp>
        <p:nvSpPr>
          <p:cNvPr id="40" name="Text Box 30"/>
          <p:cNvSpPr txBox="1">
            <a:spLocks noChangeArrowheads="1"/>
          </p:cNvSpPr>
          <p:nvPr/>
        </p:nvSpPr>
        <p:spPr bwMode="auto">
          <a:xfrm>
            <a:off x="628649" y="2913285"/>
            <a:ext cx="829652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fr-CH"/>
              <a:t>Grandeurs nominales = ce pour quoi c'est dimensionné pour un fonctionnement « à vie ». Ne pas confondre avec les grandeurs max !</a:t>
            </a:r>
          </a:p>
        </p:txBody>
      </p:sp>
      <p:sp>
        <p:nvSpPr>
          <p:cNvPr id="18" name="Rectangle 17"/>
          <p:cNvSpPr/>
          <p:nvPr/>
        </p:nvSpPr>
        <p:spPr>
          <a:xfrm>
            <a:off x="628649" y="3622136"/>
            <a:ext cx="82965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fr-CH"/>
              <a:t>Données dans le datasheet ou déduisibles de la plaque signalétique.</a:t>
            </a:r>
          </a:p>
        </p:txBody>
      </p:sp>
      <p:sp>
        <p:nvSpPr>
          <p:cNvPr id="20" name="Rectangle 19"/>
          <p:cNvSpPr/>
          <p:nvPr/>
        </p:nvSpPr>
        <p:spPr>
          <a:xfrm>
            <a:off x="731291" y="4654447"/>
            <a:ext cx="544286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CH"/>
              <a:t>tension de référence	       (valeur efficace)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CH"/>
              <a:t>courant de référence	       (valeur efficace)</a:t>
            </a:r>
          </a:p>
        </p:txBody>
      </p:sp>
      <p:graphicFrame>
        <p:nvGraphicFramePr>
          <p:cNvPr id="41" name="Object 40"/>
          <p:cNvGraphicFramePr>
            <a:graphicFrameLocks noChangeAspect="1"/>
          </p:cNvGraphicFramePr>
          <p:nvPr/>
        </p:nvGraphicFramePr>
        <p:xfrm>
          <a:off x="3634215" y="4679441"/>
          <a:ext cx="4445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304" name="Equation" r:id="rId4" imgW="444240" imgH="380880" progId="Equation.DSMT4">
                  <p:embed/>
                </p:oleObj>
              </mc:Choice>
              <mc:Fallback>
                <p:oleObj name="Equation" r:id="rId4" imgW="444240" imgH="380880" progId="Equation.DSMT4">
                  <p:embed/>
                  <p:pic>
                    <p:nvPicPr>
                      <p:cNvPr id="41" name="Object 40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634215" y="4679441"/>
                        <a:ext cx="444500" cy="381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2" name="Object 41"/>
          <p:cNvGraphicFramePr>
            <a:graphicFrameLocks noChangeAspect="1"/>
          </p:cNvGraphicFramePr>
          <p:nvPr/>
        </p:nvGraphicFramePr>
        <p:xfrm>
          <a:off x="3697715" y="4957455"/>
          <a:ext cx="3175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305" name="Equation" r:id="rId6" imgW="317160" imgH="380880" progId="Equation.DSMT4">
                  <p:embed/>
                </p:oleObj>
              </mc:Choice>
              <mc:Fallback>
                <p:oleObj name="Equation" r:id="rId6" imgW="317160" imgH="380880" progId="Equation.DSMT4">
                  <p:embed/>
                  <p:pic>
                    <p:nvPicPr>
                      <p:cNvPr id="42" name="Object 4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697715" y="4957455"/>
                        <a:ext cx="317500" cy="381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" name="Text Box 9"/>
          <p:cNvSpPr txBox="1">
            <a:spLocks noChangeArrowheads="1"/>
          </p:cNvSpPr>
          <p:nvPr/>
        </p:nvSpPr>
        <p:spPr bwMode="auto">
          <a:xfrm>
            <a:off x="628649" y="4285115"/>
            <a:ext cx="829652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/>
              <a:t>Exemple pour la tension et le courant au primaire d'un transformateur</a:t>
            </a:r>
            <a:endParaRPr lang="en-US"/>
          </a:p>
        </p:txBody>
      </p:sp>
      <p:graphicFrame>
        <p:nvGraphicFramePr>
          <p:cNvPr id="44" name="Object 43"/>
          <p:cNvGraphicFramePr>
            <a:graphicFrameLocks noChangeAspect="1"/>
          </p:cNvGraphicFramePr>
          <p:nvPr/>
        </p:nvGraphicFramePr>
        <p:xfrm>
          <a:off x="1169868" y="5339866"/>
          <a:ext cx="1092200" cy="80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306" name="Equation" r:id="rId8" imgW="1091880" imgH="799920" progId="Equation.DSMT4">
                  <p:embed/>
                </p:oleObj>
              </mc:Choice>
              <mc:Fallback>
                <p:oleObj name="Equation" r:id="rId8" imgW="1091880" imgH="799920" progId="Equation.DSMT4">
                  <p:embed/>
                  <p:pic>
                    <p:nvPicPr>
                      <p:cNvPr id="44" name="Object 43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169868" y="5339866"/>
                        <a:ext cx="1092200" cy="800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" name="Object 44"/>
          <p:cNvGraphicFramePr>
            <a:graphicFrameLocks noChangeAspect="1"/>
          </p:cNvGraphicFramePr>
          <p:nvPr/>
        </p:nvGraphicFramePr>
        <p:xfrm>
          <a:off x="2786063" y="5340350"/>
          <a:ext cx="876300" cy="80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307" name="Equation" r:id="rId10" imgW="876240" imgH="799920" progId="Equation.DSMT4">
                  <p:embed/>
                </p:oleObj>
              </mc:Choice>
              <mc:Fallback>
                <p:oleObj name="Equation" r:id="rId10" imgW="876240" imgH="799920" progId="Equation.DSMT4">
                  <p:embed/>
                  <p:pic>
                    <p:nvPicPr>
                      <p:cNvPr id="45" name="Object 44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2786063" y="5340350"/>
                        <a:ext cx="876300" cy="800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6" name="Text Box 9"/>
          <p:cNvSpPr txBox="1">
            <a:spLocks noChangeArrowheads="1"/>
          </p:cNvSpPr>
          <p:nvPr/>
        </p:nvSpPr>
        <p:spPr bwMode="auto">
          <a:xfrm>
            <a:off x="731291" y="6215142"/>
            <a:ext cx="713880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/>
              <a:t>Les « per unit »         sont notés en minuscule et la valeur est comprise entre 0 et 1 pour un fonctionnement normal.</a:t>
            </a:r>
            <a:endParaRPr lang="en-US"/>
          </a:p>
        </p:txBody>
      </p:sp>
      <p:graphicFrame>
        <p:nvGraphicFramePr>
          <p:cNvPr id="47" name="Object 46"/>
          <p:cNvGraphicFramePr>
            <a:graphicFrameLocks noChangeAspect="1"/>
          </p:cNvGraphicFramePr>
          <p:nvPr/>
        </p:nvGraphicFramePr>
        <p:xfrm>
          <a:off x="2738438" y="6184900"/>
          <a:ext cx="5461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308" name="Equation" r:id="rId12" imgW="545760" imgH="431640" progId="Equation.DSMT4">
                  <p:embed/>
                </p:oleObj>
              </mc:Choice>
              <mc:Fallback>
                <p:oleObj name="Equation" r:id="rId12" imgW="545760" imgH="431640" progId="Equation.DSMT4">
                  <p:embed/>
                  <p:pic>
                    <p:nvPicPr>
                      <p:cNvPr id="47" name="Object 46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2738438" y="6184900"/>
                        <a:ext cx="546100" cy="431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" name="Object 48"/>
          <p:cNvGraphicFramePr>
            <a:graphicFrameLocks noChangeAspect="1"/>
          </p:cNvGraphicFramePr>
          <p:nvPr/>
        </p:nvGraphicFramePr>
        <p:xfrm>
          <a:off x="6723063" y="5300663"/>
          <a:ext cx="1473200" cy="80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309" name="Equation" r:id="rId14" imgW="1473120" imgH="799920" progId="Equation.DSMT4">
                  <p:embed/>
                </p:oleObj>
              </mc:Choice>
              <mc:Fallback>
                <p:oleObj name="Equation" r:id="rId14" imgW="1473120" imgH="799920" progId="Equation.DSMT4">
                  <p:embed/>
                  <p:pic>
                    <p:nvPicPr>
                      <p:cNvPr id="49" name="Object 48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6723063" y="5300663"/>
                        <a:ext cx="1473200" cy="800100"/>
                      </a:xfrm>
                      <a:prstGeom prst="rect">
                        <a:avLst/>
                      </a:prstGeom>
                      <a:ln w="19050"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0" name="Text Box 9"/>
          <p:cNvSpPr txBox="1">
            <a:spLocks noChangeArrowheads="1"/>
          </p:cNvSpPr>
          <p:nvPr/>
        </p:nvSpPr>
        <p:spPr bwMode="auto">
          <a:xfrm>
            <a:off x="6683922" y="4932158"/>
            <a:ext cx="15367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H"/>
              <a:t>per unit</a:t>
            </a:r>
            <a:endParaRPr lang="en-US"/>
          </a:p>
        </p:txBody>
      </p:sp>
      <p:sp>
        <p:nvSpPr>
          <p:cNvPr id="21" name="Slide Number Placeholder 1">
            <a:extLst>
              <a:ext uri="{FF2B5EF4-FFF2-40B4-BE49-F238E27FC236}">
                <a16:creationId xmlns:a16="http://schemas.microsoft.com/office/drawing/2014/main" id="{5CFA0AED-53B5-4459-B2D5-B7E8B63977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6600" y="6492874"/>
            <a:ext cx="2057400" cy="365125"/>
          </a:xfrm>
        </p:spPr>
        <p:txBody>
          <a:bodyPr/>
          <a:lstStyle/>
          <a:p>
            <a:fld id="{6A735C90-C00B-4627-AE3D-D019B942ACBB}" type="slidenum">
              <a:rPr lang="fr-CH" smtClean="0"/>
              <a:t>52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588671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4" grpId="0"/>
      <p:bldP spid="29" grpId="0"/>
      <p:bldP spid="38" grpId="0"/>
      <p:bldP spid="40" grpId="0"/>
      <p:bldP spid="18" grpId="0"/>
      <p:bldP spid="20" grpId="0"/>
      <p:bldP spid="43" grpId="0"/>
      <p:bldP spid="46" grpId="0"/>
      <p:bldP spid="50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Object 12"/>
          <p:cNvGraphicFramePr>
            <a:graphicFrameLocks noChangeAspect="1"/>
          </p:cNvGraphicFramePr>
          <p:nvPr/>
        </p:nvGraphicFramePr>
        <p:xfrm>
          <a:off x="2746451" y="4226393"/>
          <a:ext cx="19812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661" name="Equation" r:id="rId4" imgW="1981080" imgH="419040" progId="Equation.DSMT4">
                  <p:embed/>
                </p:oleObj>
              </mc:Choice>
              <mc:Fallback>
                <p:oleObj name="Equation" r:id="rId4" imgW="1981080" imgH="419040" progId="Equation.DSMT4">
                  <p:embed/>
                  <p:pic>
                    <p:nvPicPr>
                      <p:cNvPr id="13" name="Object 12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746451" y="4226393"/>
                        <a:ext cx="1981200" cy="41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Rectangle 20"/>
          <p:cNvSpPr/>
          <p:nvPr/>
        </p:nvSpPr>
        <p:spPr>
          <a:xfrm>
            <a:off x="315393" y="705881"/>
            <a:ext cx="643255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H"/>
              <a:t>La plaque signalétique d'un dispositif triphasé donne :</a:t>
            </a:r>
          </a:p>
          <a:p>
            <a:endParaRPr lang="fr-CH">
              <a:sym typeface="Symbol" panose="05050102010706020507" pitchFamily="18" charset="2"/>
            </a:endParaRPr>
          </a:p>
          <a:p>
            <a:r>
              <a:rPr lang="fr-CH">
                <a:sym typeface="Symbol" panose="05050102010706020507" pitchFamily="18" charset="2"/>
              </a:rPr>
              <a:t>Y 400V / 5A</a:t>
            </a:r>
          </a:p>
          <a:p>
            <a:r>
              <a:rPr lang="fr-CH">
                <a:sym typeface="Symbol" panose="05050102010706020507" pitchFamily="18" charset="2"/>
              </a:rPr>
              <a:t> 230V / 8.7A</a:t>
            </a:r>
          </a:p>
          <a:p>
            <a:endParaRPr lang="fr-CH"/>
          </a:p>
          <a:p>
            <a:r>
              <a:rPr lang="fr-CH"/>
              <a:t>On mesure avec un ampèremètre un courant de ligne 5.5A. Que vaut le courant de phase en p.u en étoile et en triangle ?</a:t>
            </a:r>
          </a:p>
          <a:p>
            <a:endParaRPr lang="fr-CH"/>
          </a:p>
          <a:p>
            <a:r>
              <a:rPr lang="fr-CH"/>
              <a:t>On mesure avec un Ohmmètre la résistance d'une des phases à 2</a:t>
            </a:r>
            <a:r>
              <a:rPr lang="el-GR"/>
              <a:t>Ω</a:t>
            </a:r>
            <a:r>
              <a:rPr lang="fr-CH"/>
              <a:t>. Que vaut cette résistance en p.u ?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CH" sz="2800"/>
              <a:t>Exercice</a:t>
            </a:r>
          </a:p>
        </p:txBody>
      </p:sp>
      <p:cxnSp>
        <p:nvCxnSpPr>
          <p:cNvPr id="25" name="Straight Arrow Connector 24"/>
          <p:cNvCxnSpPr/>
          <p:nvPr/>
        </p:nvCxnSpPr>
        <p:spPr>
          <a:xfrm>
            <a:off x="6874954" y="385159"/>
            <a:ext cx="0" cy="3460043"/>
          </a:xfrm>
          <a:prstGeom prst="straightConnector1">
            <a:avLst/>
          </a:prstGeom>
          <a:ln w="1905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6" name="Object 25"/>
          <p:cNvGraphicFramePr>
            <a:graphicFrameLocks noChangeAspect="1"/>
          </p:cNvGraphicFramePr>
          <p:nvPr/>
        </p:nvGraphicFramePr>
        <p:xfrm>
          <a:off x="7010940" y="1118693"/>
          <a:ext cx="2057400" cy="222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662" name="Equation" r:id="rId6" imgW="2057400" imgH="2222280" progId="Equation.DSMT4">
                  <p:embed/>
                </p:oleObj>
              </mc:Choice>
              <mc:Fallback>
                <p:oleObj name="Equation" r:id="rId6" imgW="2057400" imgH="2222280" progId="Equation.DSMT4">
                  <p:embed/>
                  <p:pic>
                    <p:nvPicPr>
                      <p:cNvPr id="26" name="Object 25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010940" y="1118693"/>
                        <a:ext cx="2057400" cy="2222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416157" y="5033772"/>
          <a:ext cx="2286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663" name="Equation" r:id="rId8" imgW="228600" imgH="266400" progId="Equation.DSMT4">
                  <p:embed/>
                </p:oleObj>
              </mc:Choice>
              <mc:Fallback>
                <p:oleObj name="Equation" r:id="rId8" imgW="228600" imgH="2664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16157" y="5033772"/>
                        <a:ext cx="2286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/>
        </p:nvGraphicFramePr>
        <p:xfrm>
          <a:off x="530457" y="5864448"/>
          <a:ext cx="1092200" cy="80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664" name="Equation" r:id="rId10" imgW="1091880" imgH="799920" progId="Equation.DSMT4">
                  <p:embed/>
                </p:oleObj>
              </mc:Choice>
              <mc:Fallback>
                <p:oleObj name="Equation" r:id="rId10" imgW="1091880" imgH="79992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530457" y="5864448"/>
                        <a:ext cx="1092200" cy="800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/>
        </p:nvGraphicFramePr>
        <p:xfrm>
          <a:off x="4438960" y="5841053"/>
          <a:ext cx="838200" cy="80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665" name="Equation" r:id="rId12" imgW="838080" imgH="799920" progId="Equation.DSMT4">
                  <p:embed/>
                </p:oleObj>
              </mc:Choice>
              <mc:Fallback>
                <p:oleObj name="Equation" r:id="rId12" imgW="838080" imgH="79992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4438960" y="5841053"/>
                        <a:ext cx="838200" cy="800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/>
        </p:nvGraphicFramePr>
        <p:xfrm>
          <a:off x="416157" y="4273034"/>
          <a:ext cx="2667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666" name="Equation" r:id="rId14" imgW="266400" imgH="266400" progId="Equation.DSMT4">
                  <p:embed/>
                </p:oleObj>
              </mc:Choice>
              <mc:Fallback>
                <p:oleObj name="Equation" r:id="rId14" imgW="266400" imgH="2664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416157" y="4273034"/>
                        <a:ext cx="2667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/>
        </p:nvGraphicFramePr>
        <p:xfrm>
          <a:off x="724054" y="4236379"/>
          <a:ext cx="19812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667" name="Equation" r:id="rId16" imgW="1981080" imgH="419040" progId="Equation.DSMT4">
                  <p:embed/>
                </p:oleObj>
              </mc:Choice>
              <mc:Fallback>
                <p:oleObj name="Equation" r:id="rId16" imgW="1981080" imgH="419040" progId="Equation.DSMT4">
                  <p:embed/>
                  <p:pic>
                    <p:nvPicPr>
                      <p:cNvPr id="12" name="Object 11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724054" y="4236379"/>
                        <a:ext cx="1981200" cy="41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/>
          <p:cNvGraphicFramePr>
            <a:graphicFrameLocks noChangeAspect="1"/>
          </p:cNvGraphicFramePr>
          <p:nvPr/>
        </p:nvGraphicFramePr>
        <p:xfrm>
          <a:off x="4753517" y="4012155"/>
          <a:ext cx="20828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668" name="Equation" r:id="rId18" imgW="2082600" imgH="838080" progId="Equation.DSMT4">
                  <p:embed/>
                </p:oleObj>
              </mc:Choice>
              <mc:Fallback>
                <p:oleObj name="Equation" r:id="rId18" imgW="2082600" imgH="838080" progId="Equation.DSMT4">
                  <p:embed/>
                  <p:pic>
                    <p:nvPicPr>
                      <p:cNvPr id="14" name="Object 13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4753517" y="4012155"/>
                        <a:ext cx="2082800" cy="838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/>
          <p:cNvGraphicFramePr>
            <a:graphicFrameLocks noChangeAspect="1"/>
          </p:cNvGraphicFramePr>
          <p:nvPr/>
        </p:nvGraphicFramePr>
        <p:xfrm>
          <a:off x="6864349" y="4051760"/>
          <a:ext cx="18669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669" name="Equation" r:id="rId20" imgW="1866600" imgH="736560" progId="Equation.DSMT4">
                  <p:embed/>
                </p:oleObj>
              </mc:Choice>
              <mc:Fallback>
                <p:oleObj name="Equation" r:id="rId20" imgW="1866600" imgH="736560" progId="Equation.DSMT4">
                  <p:embed/>
                  <p:pic>
                    <p:nvPicPr>
                      <p:cNvPr id="15" name="Object 14"/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6864349" y="4051760"/>
                        <a:ext cx="18669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/>
          <p:cNvGraphicFramePr>
            <a:graphicFrameLocks noChangeAspect="1"/>
          </p:cNvGraphicFramePr>
          <p:nvPr/>
        </p:nvGraphicFramePr>
        <p:xfrm>
          <a:off x="682857" y="4800912"/>
          <a:ext cx="2019300" cy="81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670" name="Equation" r:id="rId22" imgW="2019240" imgH="812520" progId="Equation.DSMT4">
                  <p:embed/>
                </p:oleObj>
              </mc:Choice>
              <mc:Fallback>
                <p:oleObj name="Equation" r:id="rId22" imgW="2019240" imgH="81252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682857" y="4800912"/>
                        <a:ext cx="2019300" cy="812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6"/>
          <p:cNvGraphicFramePr>
            <a:graphicFrameLocks noChangeAspect="1"/>
          </p:cNvGraphicFramePr>
          <p:nvPr/>
        </p:nvGraphicFramePr>
        <p:xfrm>
          <a:off x="2743587" y="5026684"/>
          <a:ext cx="19685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671" name="Equation" r:id="rId24" imgW="1968480" imgH="419040" progId="Equation.DSMT4">
                  <p:embed/>
                </p:oleObj>
              </mc:Choice>
              <mc:Fallback>
                <p:oleObj name="Equation" r:id="rId24" imgW="1968480" imgH="419040" progId="Equation.DSMT4">
                  <p:embed/>
                  <p:pic>
                    <p:nvPicPr>
                      <p:cNvPr id="17" name="Object 16"/>
                      <p:cNvPicPr/>
                      <p:nvPr/>
                    </p:nvPicPr>
                    <p:blipFill>
                      <a:blip r:embed="rId25"/>
                      <a:stretch>
                        <a:fillRect/>
                      </a:stretch>
                    </p:blipFill>
                    <p:spPr>
                      <a:xfrm>
                        <a:off x="2743587" y="5026684"/>
                        <a:ext cx="1968500" cy="41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7"/>
          <p:cNvGraphicFramePr>
            <a:graphicFrameLocks noChangeAspect="1"/>
          </p:cNvGraphicFramePr>
          <p:nvPr/>
        </p:nvGraphicFramePr>
        <p:xfrm>
          <a:off x="4737953" y="4813464"/>
          <a:ext cx="20447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672" name="Equation" r:id="rId26" imgW="2044440" imgH="838080" progId="Equation.DSMT4">
                  <p:embed/>
                </p:oleObj>
              </mc:Choice>
              <mc:Fallback>
                <p:oleObj name="Equation" r:id="rId26" imgW="2044440" imgH="838080" progId="Equation.DSMT4">
                  <p:embed/>
                  <p:pic>
                    <p:nvPicPr>
                      <p:cNvPr id="18" name="Object 17"/>
                      <p:cNvPicPr/>
                      <p:nvPr/>
                    </p:nvPicPr>
                    <p:blipFill>
                      <a:blip r:embed="rId27"/>
                      <a:stretch>
                        <a:fillRect/>
                      </a:stretch>
                    </p:blipFill>
                    <p:spPr>
                      <a:xfrm>
                        <a:off x="4737953" y="4813464"/>
                        <a:ext cx="2044700" cy="838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8"/>
          <p:cNvGraphicFramePr>
            <a:graphicFrameLocks noChangeAspect="1"/>
          </p:cNvGraphicFramePr>
          <p:nvPr/>
        </p:nvGraphicFramePr>
        <p:xfrm>
          <a:off x="6811963" y="4840517"/>
          <a:ext cx="20701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673" name="Equation" r:id="rId28" imgW="2070000" imgH="736560" progId="Equation.DSMT4">
                  <p:embed/>
                </p:oleObj>
              </mc:Choice>
              <mc:Fallback>
                <p:oleObj name="Equation" r:id="rId28" imgW="2070000" imgH="736560" progId="Equation.DSMT4">
                  <p:embed/>
                  <p:pic>
                    <p:nvPicPr>
                      <p:cNvPr id="19" name="Object 18"/>
                      <p:cNvPicPr/>
                      <p:nvPr/>
                    </p:nvPicPr>
                    <p:blipFill>
                      <a:blip r:embed="rId29"/>
                      <a:stretch>
                        <a:fillRect/>
                      </a:stretch>
                    </p:blipFill>
                    <p:spPr>
                      <a:xfrm>
                        <a:off x="6811963" y="4840517"/>
                        <a:ext cx="20701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19"/>
          <p:cNvGraphicFramePr>
            <a:graphicFrameLocks noChangeAspect="1"/>
          </p:cNvGraphicFramePr>
          <p:nvPr/>
        </p:nvGraphicFramePr>
        <p:xfrm>
          <a:off x="1648057" y="5878272"/>
          <a:ext cx="18542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674" name="Equation" r:id="rId30" imgW="1854000" imgH="736560" progId="Equation.DSMT4">
                  <p:embed/>
                </p:oleObj>
              </mc:Choice>
              <mc:Fallback>
                <p:oleObj name="Equation" r:id="rId30" imgW="1854000" imgH="736560" progId="Equation.DSMT4">
                  <p:embed/>
                  <p:pic>
                    <p:nvPicPr>
                      <p:cNvPr id="20" name="Object 19"/>
                      <p:cNvPicPr/>
                      <p:nvPr/>
                    </p:nvPicPr>
                    <p:blipFill>
                      <a:blip r:embed="rId31"/>
                      <a:stretch>
                        <a:fillRect/>
                      </a:stretch>
                    </p:blipFill>
                    <p:spPr>
                      <a:xfrm>
                        <a:off x="1648057" y="5878272"/>
                        <a:ext cx="18542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21"/>
          <p:cNvGraphicFramePr>
            <a:graphicFrameLocks noChangeAspect="1"/>
          </p:cNvGraphicFramePr>
          <p:nvPr/>
        </p:nvGraphicFramePr>
        <p:xfrm>
          <a:off x="5277160" y="5845060"/>
          <a:ext cx="21463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675" name="Equation" r:id="rId32" imgW="2145960" imgH="736560" progId="Equation.DSMT4">
                  <p:embed/>
                </p:oleObj>
              </mc:Choice>
              <mc:Fallback>
                <p:oleObj name="Equation" r:id="rId32" imgW="2145960" imgH="736560" progId="Equation.DSMT4">
                  <p:embed/>
                  <p:pic>
                    <p:nvPicPr>
                      <p:cNvPr id="22" name="Object 21"/>
                      <p:cNvPicPr/>
                      <p:nvPr/>
                    </p:nvPicPr>
                    <p:blipFill>
                      <a:blip r:embed="rId33"/>
                      <a:stretch>
                        <a:fillRect/>
                      </a:stretch>
                    </p:blipFill>
                    <p:spPr>
                      <a:xfrm>
                        <a:off x="5277160" y="5845060"/>
                        <a:ext cx="21463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Slide Number Placeholder 1">
            <a:extLst>
              <a:ext uri="{FF2B5EF4-FFF2-40B4-BE49-F238E27FC236}">
                <a16:creationId xmlns:a16="http://schemas.microsoft.com/office/drawing/2014/main" id="{12E91E16-D62A-49CD-B463-AABCBF6F90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6600" y="6492874"/>
            <a:ext cx="2057400" cy="365125"/>
          </a:xfrm>
        </p:spPr>
        <p:txBody>
          <a:bodyPr/>
          <a:lstStyle/>
          <a:p>
            <a:fld id="{6A735C90-C00B-4627-AE3D-D019B942ACBB}" type="slidenum">
              <a:rPr lang="fr-CH" smtClean="0"/>
              <a:t>53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500282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Verdana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6648</TotalTime>
  <Words>1367</Words>
  <Application>Microsoft Office PowerPoint</Application>
  <PresentationFormat>On-screen Show (4:3)</PresentationFormat>
  <Paragraphs>694</Paragraphs>
  <Slides>53</Slides>
  <Notes>39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59" baseType="lpstr">
      <vt:lpstr>Arial</vt:lpstr>
      <vt:lpstr>Calibri</vt:lpstr>
      <vt:lpstr>Times New Roman</vt:lpstr>
      <vt:lpstr>Verdana</vt:lpstr>
      <vt:lpstr>Office Theme</vt:lpstr>
      <vt:lpstr>Equation</vt:lpstr>
      <vt:lpstr>Machines électriques</vt:lpstr>
      <vt:lpstr>Sommaire</vt:lpstr>
      <vt:lpstr>Sommaire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Sommaire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Sommaire</vt:lpstr>
      <vt:lpstr>PowerPoint Presentation</vt:lpstr>
      <vt:lpstr>PowerPoint Presentation</vt:lpstr>
      <vt:lpstr>PowerPoint Presentation</vt:lpstr>
      <vt:lpstr>Sommaire</vt:lpstr>
      <vt:lpstr>PowerPoint Presentation</vt:lpstr>
      <vt:lpstr>PowerPoint Presentation</vt:lpstr>
      <vt:lpstr>PowerPoint Presentation</vt:lpstr>
      <vt:lpstr>Sommaire</vt:lpstr>
      <vt:lpstr>PowerPoint Presentation</vt:lpstr>
      <vt:lpstr>PowerPoint Presentation</vt:lpstr>
      <vt:lpstr>PowerPoint Presentation</vt:lpstr>
      <vt:lpstr>PowerPoint Presentation</vt:lpstr>
      <vt:lpstr>Sommaire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Hodder André</dc:creator>
  <cp:lastModifiedBy>André Hodder</cp:lastModifiedBy>
  <cp:revision>243</cp:revision>
  <dcterms:created xsi:type="dcterms:W3CDTF">2015-07-31T09:03:02Z</dcterms:created>
  <dcterms:modified xsi:type="dcterms:W3CDTF">2025-10-03T06:52:49Z</dcterms:modified>
</cp:coreProperties>
</file>